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3" r:id="rId1"/>
  </p:sldMasterIdLst>
  <p:notesMasterIdLst>
    <p:notesMasterId r:id="rId13"/>
  </p:notesMasterIdLst>
  <p:sldIdLst>
    <p:sldId id="261" r:id="rId2"/>
    <p:sldId id="262" r:id="rId3"/>
    <p:sldId id="266" r:id="rId4"/>
    <p:sldId id="270" r:id="rId5"/>
    <p:sldId id="271" r:id="rId6"/>
    <p:sldId id="267" r:id="rId7"/>
    <p:sldId id="264" r:id="rId8"/>
    <p:sldId id="268" r:id="rId9"/>
    <p:sldId id="269" r:id="rId10"/>
    <p:sldId id="263"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60342"/>
  </p:normalViewPr>
  <p:slideViewPr>
    <p:cSldViewPr snapToGrid="0">
      <p:cViewPr>
        <p:scale>
          <a:sx n="85" d="100"/>
          <a:sy n="85" d="100"/>
        </p:scale>
        <p:origin x="928"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60A8A1-AD5C-D246-A90C-59FDBB29F4F4}" type="datetimeFigureOut">
              <a:rPr lang="en-US" smtClean="0"/>
              <a:t>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4E9D2C-FB66-BF4E-856B-14822F07B9E6}" type="slidenum">
              <a:rPr lang="en-US" smtClean="0"/>
              <a:t>‹#›</a:t>
            </a:fld>
            <a:endParaRPr lang="en-US"/>
          </a:p>
        </p:txBody>
      </p:sp>
    </p:spTree>
    <p:extLst>
      <p:ext uri="{BB962C8B-B14F-4D97-AF65-F5344CB8AC3E}">
        <p14:creationId xmlns:p14="http://schemas.microsoft.com/office/powerpoint/2010/main" val="2075969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a:p>
            <a:r>
              <a:rPr lang="en-US" dirty="0"/>
              <a:t>Intro about me: CS background, full stack roles, interest in entrepreneurship and support for female founders</a:t>
            </a:r>
          </a:p>
          <a:p>
            <a:r>
              <a:rPr lang="en-US" dirty="0"/>
              <a:t>What we </a:t>
            </a:r>
            <a:r>
              <a:rPr lang="en-US" dirty="0" err="1"/>
              <a:t>gonna</a:t>
            </a:r>
            <a:r>
              <a:rPr lang="en-US" dirty="0"/>
              <a:t> do today: A bit on what exactly is frontend and its history, some key technologies, some really smart tools and what does AI bring to the table</a:t>
            </a:r>
          </a:p>
        </p:txBody>
      </p:sp>
      <p:sp>
        <p:nvSpPr>
          <p:cNvPr id="4" name="Slide Number Placeholder 3"/>
          <p:cNvSpPr>
            <a:spLocks noGrp="1"/>
          </p:cNvSpPr>
          <p:nvPr>
            <p:ph type="sldNum" sz="quarter" idx="5"/>
          </p:nvPr>
        </p:nvSpPr>
        <p:spPr/>
        <p:txBody>
          <a:bodyPr/>
          <a:lstStyle/>
          <a:p>
            <a:fld id="{5F4E9D2C-FB66-BF4E-856B-14822F07B9E6}" type="slidenum">
              <a:rPr lang="en-US" smtClean="0"/>
              <a:t>1</a:t>
            </a:fld>
            <a:endParaRPr lang="en-US"/>
          </a:p>
        </p:txBody>
      </p:sp>
    </p:spTree>
    <p:extLst>
      <p:ext uri="{BB962C8B-B14F-4D97-AF65-F5344CB8AC3E}">
        <p14:creationId xmlns:p14="http://schemas.microsoft.com/office/powerpoint/2010/main" val="3983956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the question and see if anyone would like to answer it. </a:t>
            </a:r>
            <a:br>
              <a:rPr lang="en-US" dirty="0"/>
            </a:br>
            <a:endParaRPr lang="en-US" dirty="0"/>
          </a:p>
          <a:p>
            <a:r>
              <a:rPr lang="en-US" dirty="0"/>
              <a:t>Give the restaurant example ( we go to the kitchen in the next session)</a:t>
            </a:r>
          </a:p>
          <a:p>
            <a:endParaRPr lang="en-US" dirty="0"/>
          </a:p>
          <a:p>
            <a:endParaRPr lang="en-US" dirty="0"/>
          </a:p>
        </p:txBody>
      </p:sp>
      <p:sp>
        <p:nvSpPr>
          <p:cNvPr id="4" name="Slide Number Placeholder 3"/>
          <p:cNvSpPr>
            <a:spLocks noGrp="1"/>
          </p:cNvSpPr>
          <p:nvPr>
            <p:ph type="sldNum" sz="quarter" idx="5"/>
          </p:nvPr>
        </p:nvSpPr>
        <p:spPr/>
        <p:txBody>
          <a:bodyPr/>
          <a:lstStyle/>
          <a:p>
            <a:fld id="{5F4E9D2C-FB66-BF4E-856B-14822F07B9E6}" type="slidenum">
              <a:rPr lang="en-US" smtClean="0"/>
              <a:t>2</a:t>
            </a:fld>
            <a:endParaRPr lang="en-US"/>
          </a:p>
        </p:txBody>
      </p:sp>
    </p:spTree>
    <p:extLst>
      <p:ext uri="{BB962C8B-B14F-4D97-AF65-F5344CB8AC3E}">
        <p14:creationId xmlns:p14="http://schemas.microsoft.com/office/powerpoint/2010/main" val="4052886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Early Web (1991-1998): The foundational technologies of HTML, CSS, and JavaScript were introduced, establishing the core building blocks of web development that we still use today. </a:t>
            </a:r>
          </a:p>
          <a:p>
            <a:endParaRPr lang="en-GB" dirty="0"/>
          </a:p>
          <a:p>
            <a:r>
              <a:rPr lang="en-GB" dirty="0"/>
              <a:t>Web Standards (2000-2009): This era focused on standardizing web technologies and saw the emergence of modern browsers and mobile web development, revolutionizing how we access the internet. </a:t>
            </a:r>
          </a:p>
          <a:p>
            <a:endParaRPr lang="en-GB" dirty="0"/>
          </a:p>
          <a:p>
            <a:r>
              <a:rPr lang="en-GB" dirty="0"/>
              <a:t>Framework Era (2010-2015): The rise of JavaScript frameworks and responsive design patterns transformed frontend development into a more structured and component-based discipline, making complex web applications possible. </a:t>
            </a:r>
          </a:p>
          <a:p>
            <a:endParaRPr lang="en-GB" dirty="0"/>
          </a:p>
          <a:p>
            <a:r>
              <a:rPr lang="en-GB" dirty="0"/>
              <a:t>Modern Tools (2017-2020): Frontend development matured with utility-first CSS frameworks, enhanced JavaScript capabilities, and no-code platforms, making web development more accessible to non-developers. </a:t>
            </a:r>
          </a:p>
          <a:p>
            <a:endParaRPr lang="en-GB" dirty="0"/>
          </a:p>
          <a:p>
            <a:r>
              <a:rPr lang="en-GB" dirty="0"/>
              <a:t>AI Integration (2021-2024): The integration of AI tools into the development workflow has begun automating many aspects of frontend development, from code completion to component generation, marking a new era of AI-assisted development.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it started:</a:t>
            </a:r>
            <a:br>
              <a:rPr lang="en-US" dirty="0"/>
            </a:br>
            <a:r>
              <a:rPr lang="en-US" dirty="0"/>
              <a:t>https://</a:t>
            </a:r>
            <a:r>
              <a:rPr lang="en-US" dirty="0" err="1"/>
              <a:t>info.cern.ch</a:t>
            </a:r>
            <a:r>
              <a:rPr lang="en-US" dirty="0"/>
              <a:t>/hypertext/WWW/</a:t>
            </a:r>
            <a:r>
              <a:rPr lang="en-US" dirty="0" err="1"/>
              <a:t>TheProject.html</a:t>
            </a: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F4E9D2C-FB66-BF4E-856B-14822F07B9E6}" type="slidenum">
              <a:rPr lang="en-US" smtClean="0"/>
              <a:t>4</a:t>
            </a:fld>
            <a:endParaRPr lang="en-US"/>
          </a:p>
        </p:txBody>
      </p:sp>
    </p:spTree>
    <p:extLst>
      <p:ext uri="{BB962C8B-B14F-4D97-AF65-F5344CB8AC3E}">
        <p14:creationId xmlns:p14="http://schemas.microsoft.com/office/powerpoint/2010/main" val="38988060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Amazing designs we can create now:</a:t>
            </a:r>
            <a:br>
              <a:rPr lang="en-US" dirty="0"/>
            </a:br>
            <a:r>
              <a:rPr lang="en-US" dirty="0"/>
              <a:t>https://robin-</a:t>
            </a:r>
            <a:r>
              <a:rPr lang="en-US" dirty="0" err="1"/>
              <a:t>noguier.com</a:t>
            </a:r>
            <a:r>
              <a:rPr lang="en-US" dirty="0"/>
              <a:t>/</a:t>
            </a:r>
            <a:br>
              <a:rPr lang="en-US" dirty="0"/>
            </a:br>
            <a:r>
              <a:rPr lang="en-US" dirty="0"/>
              <a:t>https://mission2035.hydroquebec.com/</a:t>
            </a:r>
            <a:r>
              <a:rPr lang="en-US" dirty="0" err="1"/>
              <a:t>en</a:t>
            </a:r>
            <a:endParaRPr lang="en-US" dirty="0"/>
          </a:p>
          <a:p>
            <a:r>
              <a:rPr lang="en-US" dirty="0"/>
              <a:t>https://</a:t>
            </a:r>
            <a:r>
              <a:rPr lang="en-US" dirty="0" err="1"/>
              <a:t>shanecollierdesign.ca</a:t>
            </a:r>
            <a:r>
              <a:rPr lang="en-US" dirty="0"/>
              <a:t>/</a:t>
            </a:r>
          </a:p>
          <a:p>
            <a:r>
              <a:rPr lang="en-US" dirty="0"/>
              <a:t>https://</a:t>
            </a:r>
            <a:r>
              <a:rPr lang="en-US" dirty="0" err="1"/>
              <a:t>www.lyra.digital</a:t>
            </a:r>
            <a:r>
              <a:rPr lang="en-US" dirty="0"/>
              <a:t>/</a:t>
            </a:r>
          </a:p>
          <a:p>
            <a:r>
              <a:rPr lang="en-US" dirty="0"/>
              <a:t> and more:</a:t>
            </a:r>
            <a:br>
              <a:rPr lang="en-US" dirty="0"/>
            </a:br>
            <a:r>
              <a:rPr lang="en-US" dirty="0"/>
              <a:t>https://</a:t>
            </a:r>
            <a:r>
              <a:rPr lang="en-US" dirty="0" err="1"/>
              <a:t>www.awwwards.com</a:t>
            </a:r>
            <a:r>
              <a:rPr lang="en-US" dirty="0"/>
              <a:t>/websites/web-interactive/</a:t>
            </a:r>
          </a:p>
        </p:txBody>
      </p:sp>
      <p:sp>
        <p:nvSpPr>
          <p:cNvPr id="4" name="Slide Number Placeholder 3"/>
          <p:cNvSpPr>
            <a:spLocks noGrp="1"/>
          </p:cNvSpPr>
          <p:nvPr>
            <p:ph type="sldNum" sz="quarter" idx="5"/>
          </p:nvPr>
        </p:nvSpPr>
        <p:spPr/>
        <p:txBody>
          <a:bodyPr/>
          <a:lstStyle/>
          <a:p>
            <a:fld id="{5F4E9D2C-FB66-BF4E-856B-14822F07B9E6}" type="slidenum">
              <a:rPr lang="en-US" smtClean="0"/>
              <a:t>5</a:t>
            </a:fld>
            <a:endParaRPr lang="en-US"/>
          </a:p>
        </p:txBody>
      </p:sp>
    </p:spTree>
    <p:extLst>
      <p:ext uri="{BB962C8B-B14F-4D97-AF65-F5344CB8AC3E}">
        <p14:creationId xmlns:p14="http://schemas.microsoft.com/office/powerpoint/2010/main" val="9319475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E06C75"/>
                </a:solidFill>
                <a:effectLst/>
                <a:latin typeface="Fira Code" panose="020F0502020204030204" pitchFamily="34" charset="0"/>
              </a:rPr>
              <a:t>HTML (</a:t>
            </a:r>
            <a:r>
              <a:rPr lang="en-GB" b="0" i="0" dirty="0" err="1">
                <a:solidFill>
                  <a:srgbClr val="E06C75"/>
                </a:solidFill>
                <a:effectLst/>
                <a:latin typeface="Fira Code" panose="020F0502020204030204" pitchFamily="34" charset="0"/>
              </a:rPr>
              <a:t>HyperText</a:t>
            </a:r>
            <a:r>
              <a:rPr lang="en-GB" b="0" i="0" dirty="0">
                <a:solidFill>
                  <a:srgbClr val="E06C75"/>
                </a:solidFill>
                <a:effectLst/>
                <a:latin typeface="Fira Code" panose="020F0502020204030204" pitchFamily="34" charset="0"/>
              </a:rPr>
              <a:t> Markup Language):</a:t>
            </a:r>
            <a:r>
              <a:rPr lang="en-GB" b="0" i="0" dirty="0">
                <a:solidFill>
                  <a:srgbClr val="ABB2BF"/>
                </a:solidFill>
                <a:effectLst/>
                <a:latin typeface="Fira Code" panose="020F0502020204030204" pitchFamily="34" charset="0"/>
              </a:rPr>
              <a:t> The skeleton of web pages. Defines the structure and content using elements like headings, paragraphs, images, and links. Think of it as the blueprint of a website.</a:t>
            </a:r>
          </a:p>
          <a:p>
            <a:endParaRPr lang="en-GB" b="0" i="0" dirty="0">
              <a:solidFill>
                <a:srgbClr val="ABB2BF"/>
              </a:solidFill>
              <a:effectLst/>
              <a:latin typeface="Fira Code" panose="020F0502020204030204" pitchFamily="34" charset="0"/>
            </a:endParaRPr>
          </a:p>
          <a:p>
            <a:r>
              <a:rPr lang="en-GB" b="0" i="0" dirty="0">
                <a:solidFill>
                  <a:srgbClr val="E06C75"/>
                </a:solidFill>
                <a:effectLst/>
                <a:latin typeface="Fira Code" panose="020B0809050000020004" pitchFamily="49" charset="0"/>
              </a:rPr>
              <a:t>CSS (Cascading Style Sheets):</a:t>
            </a:r>
            <a:r>
              <a:rPr lang="en-GB" b="0" i="0" dirty="0">
                <a:solidFill>
                  <a:srgbClr val="ABB2BF"/>
                </a:solidFill>
                <a:effectLst/>
                <a:latin typeface="Fira Code" panose="020B0809050000020004" pitchFamily="49" charset="0"/>
              </a:rPr>
              <a:t> The styling language that makes websites visually appealing. Controls layout, </a:t>
            </a:r>
            <a:r>
              <a:rPr lang="en-GB" b="0" i="0" dirty="0" err="1">
                <a:solidFill>
                  <a:srgbClr val="ABB2BF"/>
                </a:solidFill>
                <a:effectLst/>
                <a:latin typeface="Fira Code" panose="020B0809050000020004" pitchFamily="49" charset="0"/>
              </a:rPr>
              <a:t>colors</a:t>
            </a:r>
            <a:r>
              <a:rPr lang="en-GB" b="0" i="0" dirty="0">
                <a:solidFill>
                  <a:srgbClr val="ABB2BF"/>
                </a:solidFill>
                <a:effectLst/>
                <a:latin typeface="Fira Code" panose="020B0809050000020004" pitchFamily="49" charset="0"/>
              </a:rPr>
              <a:t>, fonts, spacing, animations, and responsiveness. It's like the interior designer of the web</a:t>
            </a:r>
          </a:p>
          <a:p>
            <a:endParaRPr lang="en-GB" b="0" i="0" dirty="0">
              <a:solidFill>
                <a:srgbClr val="ABB2BF"/>
              </a:solidFill>
              <a:effectLst/>
              <a:latin typeface="Fira Code" panose="020B0809050000020004" pitchFamily="49" charset="0"/>
            </a:endParaRPr>
          </a:p>
          <a:p>
            <a:r>
              <a:rPr lang="en-GB" b="0" i="0" dirty="0">
                <a:solidFill>
                  <a:srgbClr val="E06C75"/>
                </a:solidFill>
                <a:effectLst/>
                <a:latin typeface="Fira Code" panose="020B0809050000020004" pitchFamily="49" charset="0"/>
              </a:rPr>
              <a:t>JavaScript:</a:t>
            </a:r>
            <a:r>
              <a:rPr lang="en-GB" b="0" i="0" dirty="0">
                <a:solidFill>
                  <a:srgbClr val="ABB2BF"/>
                </a:solidFill>
                <a:effectLst/>
                <a:latin typeface="Fira Code" panose="020B0809050000020004" pitchFamily="49" charset="0"/>
              </a:rPr>
              <a:t> The programming language that makes websites interactive. Handles user actions, updates content dynamically, manages data, and creates complex functionality. It's the behaviour layer of web applications. </a:t>
            </a:r>
          </a:p>
          <a:p>
            <a:endParaRPr lang="en-GB" b="0" i="0" dirty="0">
              <a:solidFill>
                <a:srgbClr val="ABB2BF"/>
              </a:solidFill>
              <a:effectLst/>
              <a:latin typeface="Fira Code" panose="020B0809050000020004" pitchFamily="49" charset="0"/>
            </a:endParaRPr>
          </a:p>
          <a:p>
            <a:r>
              <a:rPr lang="en-GB" b="0" i="0" dirty="0">
                <a:solidFill>
                  <a:srgbClr val="E06C75"/>
                </a:solidFill>
                <a:effectLst/>
                <a:latin typeface="Fira Code" panose="020B0809050000020004" pitchFamily="49" charset="0"/>
              </a:rPr>
              <a:t>TypeScript:</a:t>
            </a:r>
            <a:r>
              <a:rPr lang="en-GB" b="0" i="0" dirty="0">
                <a:solidFill>
                  <a:srgbClr val="ABB2BF"/>
                </a:solidFill>
                <a:effectLst/>
                <a:latin typeface="Fira Code" panose="020B0809050000020004" pitchFamily="49" charset="0"/>
              </a:rPr>
              <a:t> A superset of JavaScript that adds static typing (more strict on the types, cannot assign a string to a variable that was set as number) . Helps catch errors before runtime by requiring you to declare variable types. Makes code more reliable and easier to maintain, especially in large applications. </a:t>
            </a:r>
          </a:p>
          <a:p>
            <a:endParaRPr lang="en-GB" b="0" i="0" dirty="0">
              <a:solidFill>
                <a:srgbClr val="ABB2BF"/>
              </a:solidFill>
              <a:effectLst/>
              <a:latin typeface="Fira Code" panose="020B0809050000020004" pitchFamily="49" charset="0"/>
            </a:endParaRPr>
          </a:p>
          <a:p>
            <a:r>
              <a:rPr lang="en-GB" b="0" i="0" dirty="0">
                <a:solidFill>
                  <a:srgbClr val="E06C75"/>
                </a:solidFill>
                <a:effectLst/>
                <a:latin typeface="Fira Code" panose="020B0809050000020004" pitchFamily="49" charset="0"/>
              </a:rPr>
              <a:t>React:</a:t>
            </a:r>
            <a:r>
              <a:rPr lang="en-GB" b="0" i="0" dirty="0">
                <a:solidFill>
                  <a:srgbClr val="ABB2BF"/>
                </a:solidFill>
                <a:effectLst/>
                <a:latin typeface="Fira Code" panose="020B0809050000020004" pitchFamily="49" charset="0"/>
              </a:rPr>
              <a:t> A JavaScript library for building user interfaces using reusable components. Makes it easier to create complex applications by breaking them down into smaller, manageable pieces. Uses a virtual DOM for efficient updates. </a:t>
            </a:r>
          </a:p>
          <a:p>
            <a:r>
              <a:rPr lang="en-GB" b="0" i="0" dirty="0">
                <a:solidFill>
                  <a:srgbClr val="ABB2BF"/>
                </a:solidFill>
                <a:effectLst/>
                <a:latin typeface="Fira Code" panose="020B0809050000020004" pitchFamily="49" charset="0"/>
              </a:rPr>
              <a:t>		</a:t>
            </a:r>
          </a:p>
          <a:p>
            <a:r>
              <a:rPr lang="en-GB" b="0" i="0" dirty="0">
                <a:solidFill>
                  <a:srgbClr val="ABB2BF"/>
                </a:solidFill>
                <a:effectLst/>
                <a:latin typeface="Fira Code" panose="020B0809050000020004" pitchFamily="49" charset="0"/>
              </a:rPr>
              <a:t>		</a:t>
            </a:r>
            <a:r>
              <a:rPr lang="en-GB" dirty="0"/>
              <a:t>DOM stands for Document Object Model. It's a programming interface that represents your webpage as a tree structure of objects. Each HTML element 		(like paragraphs, </a:t>
            </a:r>
            <a:r>
              <a:rPr lang="en-GB" dirty="0" err="1"/>
              <a:t>divs</a:t>
            </a:r>
            <a:r>
              <a:rPr lang="en-GB" dirty="0"/>
              <a:t>, spans) becomes a node in this tree, and programming languages like JavaScript can manipulate these nodes to change the 			webpage's content, structure, and style.</a:t>
            </a:r>
            <a:endParaRPr lang="en-GB" b="0" i="0" dirty="0">
              <a:solidFill>
                <a:srgbClr val="ABB2BF"/>
              </a:solidFill>
              <a:effectLst/>
              <a:latin typeface="Fira Code" panose="020B0809050000020004" pitchFamily="49" charset="0"/>
            </a:endParaRPr>
          </a:p>
          <a:p>
            <a:r>
              <a:rPr lang="en-GB" b="0" i="0" dirty="0">
                <a:solidFill>
                  <a:srgbClr val="ABB2BF"/>
                </a:solidFill>
                <a:effectLst/>
                <a:latin typeface="Fira Code" panose="020B0809050000020004" pitchFamily="49" charset="0"/>
              </a:rPr>
              <a:t>		</a:t>
            </a:r>
          </a:p>
          <a:p>
            <a:r>
              <a:rPr lang="en-GB" b="0" i="0" dirty="0">
                <a:solidFill>
                  <a:srgbClr val="ABB2BF"/>
                </a:solidFill>
                <a:effectLst/>
                <a:latin typeface="Fira Code" panose="020B0809050000020004" pitchFamily="49" charset="0"/>
              </a:rPr>
              <a:t>		</a:t>
            </a:r>
            <a:r>
              <a:rPr lang="en-GB" dirty="0"/>
              <a:t>Think of the Virtual DOM like a "blueprint" that React uses to optimize webpage updates. Regular DOM: Making changes one at a time (paint wall, then 		change floor, then change lights) Virtual DOM: Making all plans first (blueprint), then doing all changes at once efficiently. The Virtual DOM is particularly 		valuable in modern web apps where data changes frequently. </a:t>
            </a:r>
            <a:endParaRPr lang="en-GB" b="0" i="0" dirty="0">
              <a:solidFill>
                <a:srgbClr val="ABB2BF"/>
              </a:solidFill>
              <a:effectLst/>
              <a:latin typeface="Fira Code" panose="020B0809050000020004" pitchFamily="49" charset="0"/>
            </a:endParaRPr>
          </a:p>
          <a:p>
            <a:endParaRPr lang="en-GB" b="0" i="0" dirty="0">
              <a:solidFill>
                <a:srgbClr val="ABB2BF"/>
              </a:solidFill>
              <a:effectLst/>
              <a:latin typeface="Fira Code" panose="020B0809050000020004" pitchFamily="49" charset="0"/>
            </a:endParaRPr>
          </a:p>
          <a:p>
            <a:r>
              <a:rPr lang="en-GB" b="0" i="0" dirty="0">
                <a:solidFill>
                  <a:srgbClr val="E06C75"/>
                </a:solidFill>
                <a:effectLst/>
                <a:latin typeface="Fira Code" panose="020B0809050000020004" pitchFamily="49" charset="0"/>
              </a:rPr>
              <a:t>Tailwind: CSS</a:t>
            </a:r>
            <a:r>
              <a:rPr lang="en-GB" b="0" i="0" dirty="0">
                <a:solidFill>
                  <a:srgbClr val="ABB2BF"/>
                </a:solidFill>
                <a:effectLst/>
                <a:latin typeface="Fira Code" panose="020B0809050000020004" pitchFamily="49" charset="0"/>
              </a:rPr>
              <a:t> A utility-first CSS framework that provides pre-built classes for styling. Instead of writing custom CSS, you apply classes directly in HTML. Speeds up development by eliminating the need to write custom CSS. </a:t>
            </a:r>
          </a:p>
          <a:p>
            <a:endParaRPr lang="en-GB" b="0" i="0" dirty="0">
              <a:solidFill>
                <a:srgbClr val="ABB2BF"/>
              </a:solidFill>
              <a:effectLst/>
              <a:latin typeface="Fira Code" panose="020B0809050000020004" pitchFamily="49" charset="0"/>
            </a:endParaRPr>
          </a:p>
          <a:p>
            <a:r>
              <a:rPr lang="en-GB" b="0" i="0" dirty="0">
                <a:solidFill>
                  <a:srgbClr val="E06C75"/>
                </a:solidFill>
                <a:effectLst/>
                <a:latin typeface="Fira Code" panose="020B0809050000020004" pitchFamily="49" charset="0"/>
              </a:rPr>
              <a:t>Node.js:</a:t>
            </a:r>
            <a:r>
              <a:rPr lang="en-GB" b="0" i="0" dirty="0">
                <a:solidFill>
                  <a:srgbClr val="ABB2BF"/>
                </a:solidFill>
                <a:effectLst/>
                <a:latin typeface="Fira Code" panose="020B0809050000020004" pitchFamily="49" charset="0"/>
              </a:rPr>
              <a:t> A JavaScript runtime that allows JavaScript to run outside the browser. Used for backend development, building tools, and running development servers. Essential for modern frontend development workflows.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day and age you not </a:t>
            </a:r>
            <a:r>
              <a:rPr lang="en-US" dirty="0" err="1"/>
              <a:t>necerely</a:t>
            </a:r>
            <a:r>
              <a:rPr lang="en-US" dirty="0"/>
              <a:t> need to be a top </a:t>
            </a:r>
            <a:r>
              <a:rPr lang="en-US" dirty="0" err="1"/>
              <a:t>noch</a:t>
            </a:r>
            <a:r>
              <a:rPr lang="en-US" dirty="0"/>
              <a:t> developer to create a cool page. There are almost too many tools to create what you need. </a:t>
            </a:r>
          </a:p>
          <a:p>
            <a:endParaRPr lang="en-US" dirty="0"/>
          </a:p>
          <a:p>
            <a:r>
              <a:rPr lang="en-US" dirty="0"/>
              <a:t>WordPress is one of the oldest and most well known tools for the quick website building. </a:t>
            </a:r>
          </a:p>
          <a:p>
            <a:r>
              <a:rPr lang="en-US" dirty="0"/>
              <a:t>Wix provides the drag and drop functionality and a chance to create modern interactive webpages that would take your breath away.</a:t>
            </a:r>
          </a:p>
          <a:p>
            <a:r>
              <a:rPr lang="en-US" dirty="0" err="1"/>
              <a:t>Bubble.io</a:t>
            </a:r>
            <a:r>
              <a:rPr lang="en-US" dirty="0"/>
              <a:t> is a tool that could bring your more complex apps to life. </a:t>
            </a:r>
          </a:p>
          <a:p>
            <a:endParaRPr lang="en-US" dirty="0"/>
          </a:p>
          <a:p>
            <a:r>
              <a:rPr lang="en-US" dirty="0"/>
              <a:t>But while these tools try to simplify the process of bringing your ideas to life, it does not mean that it will be effortless. Each and every tool has its own suites and its own quirks. And also, it costs. As from a developers perspective, they are cool, but when you know how to code, and you go and try this </a:t>
            </a:r>
            <a:r>
              <a:rPr lang="en-US" dirty="0" err="1"/>
              <a:t>kinda</a:t>
            </a:r>
            <a:r>
              <a:rPr lang="en-US" dirty="0"/>
              <a:t> tool, you start getting frustrated with certain functionalities. </a:t>
            </a:r>
          </a:p>
          <a:p>
            <a:endParaRPr lang="en-US" dirty="0"/>
          </a:p>
          <a:p>
            <a:r>
              <a:rPr lang="en-US" dirty="0"/>
              <a:t>But once again, it is an option, an a good one. As everything, you have to weight your options and needs, and decide the path that would work the best for you. </a:t>
            </a:r>
          </a:p>
        </p:txBody>
      </p:sp>
      <p:sp>
        <p:nvSpPr>
          <p:cNvPr id="4" name="Slide Number Placeholder 3"/>
          <p:cNvSpPr>
            <a:spLocks noGrp="1"/>
          </p:cNvSpPr>
          <p:nvPr>
            <p:ph type="sldNum" sz="quarter" idx="5"/>
          </p:nvPr>
        </p:nvSpPr>
        <p:spPr/>
        <p:txBody>
          <a:bodyPr/>
          <a:lstStyle/>
          <a:p>
            <a:fld id="{5F4E9D2C-FB66-BF4E-856B-14822F07B9E6}" type="slidenum">
              <a:rPr lang="en-US" smtClean="0"/>
              <a:t>7</a:t>
            </a:fld>
            <a:endParaRPr lang="en-US"/>
          </a:p>
        </p:txBody>
      </p:sp>
    </p:spTree>
    <p:extLst>
      <p:ext uri="{BB962C8B-B14F-4D97-AF65-F5344CB8AC3E}">
        <p14:creationId xmlns:p14="http://schemas.microsoft.com/office/powerpoint/2010/main" val="39860418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 is revolutionizing how we, developers work. It makes certain processes way easier, finding solutions for certain problems faster, it helps with testing too. It is amazing for learning and understanding too. As well as making your ideas a reality, or at least </a:t>
            </a:r>
            <a:r>
              <a:rPr lang="en-US" dirty="0" err="1"/>
              <a:t>visualising</a:t>
            </a:r>
            <a:r>
              <a:rPr lang="en-US" dirty="0"/>
              <a:t> them (potentially after many iterations). But to code with AI you still need to have minimal understanding of what you doing. AI is a product of humans, and because humans make mistakes, so does the AI. For now, you cannot fully trust everything that AI spits out to you. You need to understand your needs, and functionalities. You need to know the features of your idea and how to explain it to the AI for it to understand you. And you need to know how everything connects together. You need to understand why things fail when they do. </a:t>
            </a:r>
          </a:p>
          <a:p>
            <a:endParaRPr lang="en-US" dirty="0"/>
          </a:p>
          <a:p>
            <a:r>
              <a:rPr lang="en-US" dirty="0"/>
              <a:t>So AI is amazing, and we are going to play around with it today, but when using AI, take it with a pinch of salt, as it is in a stage of learning, the same as you.</a:t>
            </a:r>
          </a:p>
          <a:p>
            <a:endParaRPr lang="en-US" dirty="0"/>
          </a:p>
          <a:p>
            <a:r>
              <a:rPr lang="en-US" dirty="0" err="1"/>
              <a:t>Bolt.now</a:t>
            </a:r>
            <a:endParaRPr lang="en-US" dirty="0"/>
          </a:p>
          <a:p>
            <a:r>
              <a:rPr lang="en-US" dirty="0"/>
              <a:t>V0.dev</a:t>
            </a:r>
          </a:p>
          <a:p>
            <a:r>
              <a:rPr lang="en-US" dirty="0" err="1"/>
              <a:t>Cloude.ai</a:t>
            </a:r>
            <a:endParaRPr lang="en-US" dirty="0"/>
          </a:p>
          <a:p>
            <a:r>
              <a:rPr lang="en-US" dirty="0" err="1"/>
              <a:t>Chatgpt</a:t>
            </a:r>
            <a:endParaRPr lang="en-US" dirty="0"/>
          </a:p>
          <a:p>
            <a:r>
              <a:rPr lang="en-US" dirty="0" err="1"/>
              <a:t>Githubs</a:t>
            </a:r>
            <a:r>
              <a:rPr lang="en-US" dirty="0"/>
              <a:t> copilot </a:t>
            </a:r>
          </a:p>
          <a:p>
            <a:r>
              <a:rPr lang="en-US" dirty="0" err="1"/>
              <a:t>Github</a:t>
            </a:r>
            <a:r>
              <a:rPr lang="en-US" dirty="0"/>
              <a:t> spark no code (new stuff)</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F4E9D2C-FB66-BF4E-856B-14822F07B9E6}" type="slidenum">
              <a:rPr lang="en-US" smtClean="0"/>
              <a:t>10</a:t>
            </a:fld>
            <a:endParaRPr lang="en-US"/>
          </a:p>
        </p:txBody>
      </p:sp>
    </p:spTree>
    <p:extLst>
      <p:ext uri="{BB962C8B-B14F-4D97-AF65-F5344CB8AC3E}">
        <p14:creationId xmlns:p14="http://schemas.microsoft.com/office/powerpoint/2010/main" val="1985820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shall now move to some basics and then play around with AI. </a:t>
            </a:r>
            <a:r>
              <a:rPr lang="en-US" dirty="0" err="1"/>
              <a:t>Bolt.now</a:t>
            </a: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F4E9D2C-FB66-BF4E-856B-14822F07B9E6}" type="slidenum">
              <a:rPr lang="en-US" smtClean="0"/>
              <a:t>11</a:t>
            </a:fld>
            <a:endParaRPr lang="en-US"/>
          </a:p>
        </p:txBody>
      </p:sp>
    </p:spTree>
    <p:extLst>
      <p:ext uri="{BB962C8B-B14F-4D97-AF65-F5344CB8AC3E}">
        <p14:creationId xmlns:p14="http://schemas.microsoft.com/office/powerpoint/2010/main" val="2117162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E333B80D-9871-4BF5-834D-202815137F6F}"/>
              </a:ext>
            </a:extLst>
          </p:cNvPr>
          <p:cNvSpPr/>
          <p:nvPr userDrawn="1"/>
        </p:nvSpPr>
        <p:spPr>
          <a:xfrm>
            <a:off x="550862" y="-1"/>
            <a:ext cx="3373437" cy="41529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7" name="Picture Placeholder 26">
            <a:extLst>
              <a:ext uri="{FF2B5EF4-FFF2-40B4-BE49-F238E27FC236}">
                <a16:creationId xmlns:a16="http://schemas.microsoft.com/office/drawing/2014/main" id="{8A12A248-A253-479D-9025-EA656915B2E2}"/>
              </a:ext>
            </a:extLst>
          </p:cNvPr>
          <p:cNvSpPr>
            <a:spLocks noGrp="1"/>
          </p:cNvSpPr>
          <p:nvPr>
            <p:ph type="pic" sz="quarter" idx="13"/>
          </p:nvPr>
        </p:nvSpPr>
        <p:spPr>
          <a:xfrm>
            <a:off x="677877" y="125393"/>
            <a:ext cx="3373436" cy="4152900"/>
          </a:xfrm>
          <a:prstGeom prst="rect">
            <a:avLst/>
          </a:prstGeom>
          <a:solidFill>
            <a:schemeClr val="accent1">
              <a:lumMod val="20000"/>
              <a:lumOff val="80000"/>
            </a:schemeClr>
          </a:solidFill>
        </p:spPr>
        <p:txBody>
          <a:bodyPr anchor="ctr"/>
          <a:lstStyle>
            <a:lvl1pPr algn="ctr">
              <a:defRPr sz="1400"/>
            </a:lvl1pPr>
          </a:lstStyle>
          <a:p>
            <a:endParaRPr lang="en-ID" dirty="0"/>
          </a:p>
        </p:txBody>
      </p:sp>
      <p:sp>
        <p:nvSpPr>
          <p:cNvPr id="2" name="Title 1">
            <a:extLst>
              <a:ext uri="{FF2B5EF4-FFF2-40B4-BE49-F238E27FC236}">
                <a16:creationId xmlns:a16="http://schemas.microsoft.com/office/drawing/2014/main" id="{4C1024B0-0921-4653-B244-DD1C4D7EC14D}"/>
              </a:ext>
            </a:extLst>
          </p:cNvPr>
          <p:cNvSpPr>
            <a:spLocks noGrp="1"/>
          </p:cNvSpPr>
          <p:nvPr>
            <p:ph type="ctrTitle"/>
          </p:nvPr>
        </p:nvSpPr>
        <p:spPr>
          <a:xfrm>
            <a:off x="4545367" y="549275"/>
            <a:ext cx="6570308" cy="3729017"/>
          </a:xfrm>
          <a:prstGeom prst="rect">
            <a:avLst/>
          </a:prstGeom>
        </p:spPr>
        <p:txBody>
          <a:bodyPr anchor="b">
            <a:normAutofit/>
          </a:bodyPr>
          <a:lstStyle>
            <a:lvl1pPr algn="l">
              <a:defRPr sz="4800">
                <a:solidFill>
                  <a:schemeClr val="tx1">
                    <a:lumMod val="85000"/>
                    <a:lumOff val="15000"/>
                  </a:schemeClr>
                </a:solidFill>
              </a:defRPr>
            </a:lvl1pPr>
          </a:lstStyle>
          <a:p>
            <a:r>
              <a:rPr lang="en-US" dirty="0"/>
              <a:t>Click to edit Master title style</a:t>
            </a:r>
            <a:endParaRPr lang="en-ID" dirty="0"/>
          </a:p>
        </p:txBody>
      </p:sp>
      <p:sp>
        <p:nvSpPr>
          <p:cNvPr id="3" name="Subtitle 2">
            <a:extLst>
              <a:ext uri="{FF2B5EF4-FFF2-40B4-BE49-F238E27FC236}">
                <a16:creationId xmlns:a16="http://schemas.microsoft.com/office/drawing/2014/main" id="{6F98EA48-F0F1-4559-8320-92B0A8959DAA}"/>
              </a:ext>
            </a:extLst>
          </p:cNvPr>
          <p:cNvSpPr>
            <a:spLocks noGrp="1"/>
          </p:cNvSpPr>
          <p:nvPr>
            <p:ph type="subTitle" idx="1"/>
          </p:nvPr>
        </p:nvSpPr>
        <p:spPr>
          <a:xfrm>
            <a:off x="4545365" y="4857750"/>
            <a:ext cx="6570308" cy="1450974"/>
          </a:xfrm>
          <a:prstGeom prst="rect">
            <a:avLst/>
          </a:prstGeom>
        </p:spPr>
        <p:txBody>
          <a:bodyPr>
            <a:normAutofit/>
          </a:bodyPr>
          <a:lstStyle>
            <a:lvl1pPr marL="0" indent="0" algn="l">
              <a:lnSpc>
                <a:spcPct val="150000"/>
              </a:lnSpc>
              <a:buNone/>
              <a:defRPr sz="1200" b="0">
                <a:solidFill>
                  <a:schemeClr val="tx1">
                    <a:lumMod val="85000"/>
                    <a:lumOff val="15000"/>
                  </a:schemeClr>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a:t>Click to edit Master subtitle style</a:t>
            </a:r>
            <a:endParaRPr lang="en-ID" dirty="0"/>
          </a:p>
        </p:txBody>
      </p:sp>
      <p:sp>
        <p:nvSpPr>
          <p:cNvPr id="24" name="Rectangle 23">
            <a:extLst>
              <a:ext uri="{FF2B5EF4-FFF2-40B4-BE49-F238E27FC236}">
                <a16:creationId xmlns:a16="http://schemas.microsoft.com/office/drawing/2014/main" id="{313269A7-B0E7-4766-A676-0A4011D4BE7D}"/>
              </a:ext>
            </a:extLst>
          </p:cNvPr>
          <p:cNvSpPr/>
          <p:nvPr userDrawn="1"/>
        </p:nvSpPr>
        <p:spPr>
          <a:xfrm>
            <a:off x="550862" y="4857750"/>
            <a:ext cx="3373437" cy="20002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30581911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pos="347" userDrawn="1">
          <p15:clr>
            <a:srgbClr val="FBAE40"/>
          </p15:clr>
        </p15:guide>
        <p15:guide id="2" orient="horz" pos="346" userDrawn="1">
          <p15:clr>
            <a:srgbClr val="FBAE40"/>
          </p15:clr>
        </p15:guide>
        <p15:guide id="3" pos="7333" userDrawn="1">
          <p15:clr>
            <a:srgbClr val="FBAE40"/>
          </p15:clr>
        </p15:guide>
        <p15:guide id="4" orient="horz" pos="397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26870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lum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7902A1F-5F9E-F540-736E-4F5B6DB67E34}"/>
              </a:ext>
            </a:extLst>
          </p:cNvPr>
          <p:cNvSpPr/>
          <p:nvPr userDrawn="1"/>
        </p:nvSpPr>
        <p:spPr>
          <a:xfrm>
            <a:off x="7280546" y="469900"/>
            <a:ext cx="1800000" cy="180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2" name="Freeform: Shape 21">
            <a:extLst>
              <a:ext uri="{FF2B5EF4-FFF2-40B4-BE49-F238E27FC236}">
                <a16:creationId xmlns:a16="http://schemas.microsoft.com/office/drawing/2014/main" id="{EE6B5542-BB91-41A9-8B31-C8DE957623BD}"/>
              </a:ext>
            </a:extLst>
          </p:cNvPr>
          <p:cNvSpPr/>
          <p:nvPr userDrawn="1"/>
        </p:nvSpPr>
        <p:spPr>
          <a:xfrm>
            <a:off x="0" y="0"/>
            <a:ext cx="2267714" cy="2267712"/>
          </a:xfrm>
          <a:custGeom>
            <a:avLst/>
            <a:gdLst>
              <a:gd name="connsiteX0" fmla="*/ 0 w 2267714"/>
              <a:gd name="connsiteY0" fmla="*/ 0 h 2267712"/>
              <a:gd name="connsiteX1" fmla="*/ 2263317 w 2267714"/>
              <a:gd name="connsiteY1" fmla="*/ 0 h 2267712"/>
              <a:gd name="connsiteX2" fmla="*/ 2267714 w 2267714"/>
              <a:gd name="connsiteY2" fmla="*/ 87089 h 2267712"/>
              <a:gd name="connsiteX3" fmla="*/ 87091 w 2267714"/>
              <a:gd name="connsiteY3" fmla="*/ 2267712 h 2267712"/>
              <a:gd name="connsiteX4" fmla="*/ 0 w 2267714"/>
              <a:gd name="connsiteY4" fmla="*/ 2263314 h 2267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7714" h="2267712">
                <a:moveTo>
                  <a:pt x="0" y="0"/>
                </a:moveTo>
                <a:lnTo>
                  <a:pt x="2263317" y="0"/>
                </a:lnTo>
                <a:lnTo>
                  <a:pt x="2267714" y="87089"/>
                </a:lnTo>
                <a:cubicBezTo>
                  <a:pt x="2267714" y="1291414"/>
                  <a:pt x="1291416" y="2267712"/>
                  <a:pt x="87091" y="2267712"/>
                </a:cubicBezTo>
                <a:lnTo>
                  <a:pt x="0" y="226331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Title 1">
            <a:extLst>
              <a:ext uri="{FF2B5EF4-FFF2-40B4-BE49-F238E27FC236}">
                <a16:creationId xmlns:a16="http://schemas.microsoft.com/office/drawing/2014/main" id="{4A01B5D6-A0BF-4F7A-8C00-4C190893142B}"/>
              </a:ext>
            </a:extLst>
          </p:cNvPr>
          <p:cNvSpPr>
            <a:spLocks noGrp="1"/>
          </p:cNvSpPr>
          <p:nvPr userDrawn="1">
            <p:ph type="title"/>
          </p:nvPr>
        </p:nvSpPr>
        <p:spPr>
          <a:xfrm>
            <a:off x="550862" y="719999"/>
            <a:ext cx="6180138" cy="2535266"/>
          </a:xfrm>
          <a:prstGeom prst="rect">
            <a:avLst/>
          </a:prstGeom>
        </p:spPr>
        <p:txBody>
          <a:bodyPr anchor="t"/>
          <a:lstStyle>
            <a:lvl1pPr>
              <a:defRPr sz="4800">
                <a:solidFill>
                  <a:schemeClr val="tx1">
                    <a:lumMod val="85000"/>
                    <a:lumOff val="15000"/>
                  </a:schemeClr>
                </a:solidFill>
              </a:defRPr>
            </a:lvl1pPr>
          </a:lstStyle>
          <a:p>
            <a:r>
              <a:rPr lang="en-US" dirty="0"/>
              <a:t>Click to edit Master title style</a:t>
            </a:r>
            <a:endParaRPr lang="en-ID" dirty="0"/>
          </a:p>
        </p:txBody>
      </p:sp>
      <p:sp>
        <p:nvSpPr>
          <p:cNvPr id="14" name="Text Placeholder 13">
            <a:extLst>
              <a:ext uri="{FF2B5EF4-FFF2-40B4-BE49-F238E27FC236}">
                <a16:creationId xmlns:a16="http://schemas.microsoft.com/office/drawing/2014/main" id="{E98F8A46-E065-4396-9BD1-6722AB51D79D}"/>
              </a:ext>
            </a:extLst>
          </p:cNvPr>
          <p:cNvSpPr>
            <a:spLocks noGrp="1"/>
          </p:cNvSpPr>
          <p:nvPr userDrawn="1">
            <p:ph type="body" sz="quarter" idx="10"/>
          </p:nvPr>
        </p:nvSpPr>
        <p:spPr>
          <a:xfrm>
            <a:off x="550862" y="3835401"/>
            <a:ext cx="6180138" cy="2301966"/>
          </a:xfrm>
          <a:prstGeom prst="rect">
            <a:avLst/>
          </a:prstGeom>
        </p:spPr>
        <p:txBody>
          <a:bodyPr>
            <a:normAutofit/>
          </a:bodyPr>
          <a:lstStyle>
            <a:lvl1pPr marL="0" indent="0" algn="l">
              <a:lnSpc>
                <a:spcPct val="120000"/>
              </a:lnSpc>
              <a:buFont typeface="Arial" panose="020B0604020202020204" pitchFamily="34" charset="0"/>
              <a:buNone/>
              <a:defRPr sz="1200" b="0">
                <a:solidFill>
                  <a:schemeClr val="tx1">
                    <a:lumMod val="85000"/>
                    <a:lumOff val="15000"/>
                  </a:schemeClr>
                </a:solidFill>
              </a:defRPr>
            </a:lvl1pPr>
            <a:lvl2pPr marL="457189" indent="0" algn="l">
              <a:lnSpc>
                <a:spcPct val="120000"/>
              </a:lnSpc>
              <a:buFont typeface="Arial" panose="020B0604020202020204" pitchFamily="34" charset="0"/>
              <a:buNone/>
              <a:defRPr sz="1100">
                <a:solidFill>
                  <a:schemeClr val="tx1">
                    <a:lumMod val="85000"/>
                    <a:lumOff val="15000"/>
                  </a:schemeClr>
                </a:solidFill>
              </a:defRPr>
            </a:lvl2pPr>
            <a:lvl3pPr marL="914377" indent="0" algn="l">
              <a:lnSpc>
                <a:spcPct val="120000"/>
              </a:lnSpc>
              <a:buFont typeface="Arial" panose="020B0604020202020204" pitchFamily="34" charset="0"/>
              <a:buNone/>
              <a:defRPr sz="1050">
                <a:solidFill>
                  <a:schemeClr val="tx1">
                    <a:lumMod val="85000"/>
                    <a:lumOff val="15000"/>
                  </a:schemeClr>
                </a:solidFill>
              </a:defRPr>
            </a:lvl3pPr>
            <a:lvl4pPr marL="1371566" indent="0" algn="l">
              <a:lnSpc>
                <a:spcPct val="120000"/>
              </a:lnSpc>
              <a:buFont typeface="Arial" panose="020B0604020202020204" pitchFamily="34" charset="0"/>
              <a:buNone/>
              <a:defRPr sz="1000">
                <a:solidFill>
                  <a:schemeClr val="tx1">
                    <a:lumMod val="85000"/>
                    <a:lumOff val="15000"/>
                  </a:schemeClr>
                </a:solidFill>
              </a:defRPr>
            </a:lvl4pPr>
            <a:lvl5pPr marL="1828755" indent="0" algn="l">
              <a:lnSpc>
                <a:spcPct val="120000"/>
              </a:lnSpc>
              <a:buFont typeface="Arial" panose="020B0604020202020204" pitchFamily="34" charset="0"/>
              <a:buNone/>
              <a:defRPr sz="900">
                <a:solidFill>
                  <a:schemeClr val="tx1">
                    <a:lumMod val="85000"/>
                    <a:lumOff val="15000"/>
                  </a:schemeClr>
                </a:solidFill>
              </a:defRPr>
            </a:lvl5pPr>
          </a:lstStyle>
          <a:p>
            <a:pPr lvl="0"/>
            <a:r>
              <a:rPr lang="en-ID" dirty="0"/>
              <a:t>Click to edit Master text styles</a:t>
            </a:r>
          </a:p>
        </p:txBody>
      </p:sp>
      <p:sp>
        <p:nvSpPr>
          <p:cNvPr id="4" name="Picture Placeholder 3">
            <a:extLst>
              <a:ext uri="{FF2B5EF4-FFF2-40B4-BE49-F238E27FC236}">
                <a16:creationId xmlns:a16="http://schemas.microsoft.com/office/drawing/2014/main" id="{CCF3D022-456B-AB70-7F0A-62D09A116C98}"/>
              </a:ext>
            </a:extLst>
          </p:cNvPr>
          <p:cNvSpPr>
            <a:spLocks noGrp="1"/>
          </p:cNvSpPr>
          <p:nvPr>
            <p:ph type="pic" sz="quarter" idx="12"/>
          </p:nvPr>
        </p:nvSpPr>
        <p:spPr>
          <a:xfrm>
            <a:off x="7526044" y="720316"/>
            <a:ext cx="4115094" cy="5417369"/>
          </a:xfrm>
          <a:solidFill>
            <a:schemeClr val="accent1">
              <a:lumMod val="20000"/>
              <a:lumOff val="80000"/>
            </a:schemeClr>
          </a:solidFill>
        </p:spPr>
        <p:txBody>
          <a:bodyPr/>
          <a:lstStyle/>
          <a:p>
            <a:endParaRPr lang="en-ID"/>
          </a:p>
        </p:txBody>
      </p:sp>
      <p:sp>
        <p:nvSpPr>
          <p:cNvPr id="19" name="Text Placeholder 18">
            <a:extLst>
              <a:ext uri="{FF2B5EF4-FFF2-40B4-BE49-F238E27FC236}">
                <a16:creationId xmlns:a16="http://schemas.microsoft.com/office/drawing/2014/main" id="{ACF5B696-393F-E64D-04D9-5E6080EB17DB}"/>
              </a:ext>
            </a:extLst>
          </p:cNvPr>
          <p:cNvSpPr>
            <a:spLocks noGrp="1"/>
          </p:cNvSpPr>
          <p:nvPr>
            <p:ph type="body" sz="quarter" idx="15"/>
          </p:nvPr>
        </p:nvSpPr>
        <p:spPr>
          <a:xfrm>
            <a:off x="550862" y="3429000"/>
            <a:ext cx="6180138" cy="360000"/>
          </a:xfrm>
        </p:spPr>
        <p:txBody>
          <a:bodyPr>
            <a:normAutofit/>
          </a:bodyPr>
          <a:lstStyle>
            <a:lvl1pPr>
              <a:defRPr sz="1400"/>
            </a:lvl1pPr>
          </a:lstStyle>
          <a:p>
            <a:pPr lvl="0"/>
            <a:r>
              <a:rPr lang="en-GB" dirty="0"/>
              <a:t>Click to edit Master text styles</a:t>
            </a:r>
          </a:p>
        </p:txBody>
      </p:sp>
    </p:spTree>
    <p:extLst>
      <p:ext uri="{BB962C8B-B14F-4D97-AF65-F5344CB8AC3E}">
        <p14:creationId xmlns:p14="http://schemas.microsoft.com/office/powerpoint/2010/main" val="4684233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Columns">
    <p:spTree>
      <p:nvGrpSpPr>
        <p:cNvPr id="1" name=""/>
        <p:cNvGrpSpPr/>
        <p:nvPr/>
      </p:nvGrpSpPr>
      <p:grpSpPr>
        <a:xfrm>
          <a:off x="0" y="0"/>
          <a:ext cx="0" cy="0"/>
          <a:chOff x="0" y="0"/>
          <a:chExt cx="0" cy="0"/>
        </a:xfrm>
      </p:grpSpPr>
      <p:sp>
        <p:nvSpPr>
          <p:cNvPr id="5" name="Picture Placeholder 3">
            <a:extLst>
              <a:ext uri="{FF2B5EF4-FFF2-40B4-BE49-F238E27FC236}">
                <a16:creationId xmlns:a16="http://schemas.microsoft.com/office/drawing/2014/main" id="{473C1666-DC2E-4F60-98A5-80CDC7B1FFB1}"/>
              </a:ext>
            </a:extLst>
          </p:cNvPr>
          <p:cNvSpPr>
            <a:spLocks noGrp="1"/>
          </p:cNvSpPr>
          <p:nvPr>
            <p:ph type="pic" sz="quarter" idx="11"/>
          </p:nvPr>
        </p:nvSpPr>
        <p:spPr>
          <a:xfrm>
            <a:off x="6095999" y="3429000"/>
            <a:ext cx="6096000" cy="3429000"/>
          </a:xfrm>
          <a:prstGeom prst="rect">
            <a:avLst/>
          </a:prstGeom>
          <a:solidFill>
            <a:schemeClr val="accent1">
              <a:lumMod val="20000"/>
              <a:lumOff val="80000"/>
            </a:schemeClr>
          </a:solidFill>
        </p:spPr>
        <p:txBody>
          <a:bodyPr anchor="ctr"/>
          <a:lstStyle>
            <a:lvl1pPr marL="0" indent="0" algn="ctr">
              <a:buNone/>
              <a:defRPr sz="1200"/>
            </a:lvl1pPr>
          </a:lstStyle>
          <a:p>
            <a:endParaRPr lang="en-ID"/>
          </a:p>
        </p:txBody>
      </p:sp>
      <p:sp>
        <p:nvSpPr>
          <p:cNvPr id="6" name="Freeform: Shape 5">
            <a:extLst>
              <a:ext uri="{FF2B5EF4-FFF2-40B4-BE49-F238E27FC236}">
                <a16:creationId xmlns:a16="http://schemas.microsoft.com/office/drawing/2014/main" id="{F65C8F59-6373-4247-B614-4603147C6025}"/>
              </a:ext>
            </a:extLst>
          </p:cNvPr>
          <p:cNvSpPr/>
          <p:nvPr userDrawn="1"/>
        </p:nvSpPr>
        <p:spPr>
          <a:xfrm rot="16200000">
            <a:off x="0" y="4590287"/>
            <a:ext cx="2267714" cy="2267712"/>
          </a:xfrm>
          <a:custGeom>
            <a:avLst/>
            <a:gdLst>
              <a:gd name="connsiteX0" fmla="*/ 0 w 2267714"/>
              <a:gd name="connsiteY0" fmla="*/ 0 h 2267712"/>
              <a:gd name="connsiteX1" fmla="*/ 2263317 w 2267714"/>
              <a:gd name="connsiteY1" fmla="*/ 0 h 2267712"/>
              <a:gd name="connsiteX2" fmla="*/ 2267714 w 2267714"/>
              <a:gd name="connsiteY2" fmla="*/ 87089 h 2267712"/>
              <a:gd name="connsiteX3" fmla="*/ 87091 w 2267714"/>
              <a:gd name="connsiteY3" fmla="*/ 2267712 h 2267712"/>
              <a:gd name="connsiteX4" fmla="*/ 0 w 2267714"/>
              <a:gd name="connsiteY4" fmla="*/ 2263314 h 2267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7714" h="2267712">
                <a:moveTo>
                  <a:pt x="0" y="0"/>
                </a:moveTo>
                <a:lnTo>
                  <a:pt x="2263317" y="0"/>
                </a:lnTo>
                <a:lnTo>
                  <a:pt x="2267714" y="87089"/>
                </a:lnTo>
                <a:cubicBezTo>
                  <a:pt x="2267714" y="1291414"/>
                  <a:pt x="1291416" y="2267712"/>
                  <a:pt x="87091" y="2267712"/>
                </a:cubicBezTo>
                <a:lnTo>
                  <a:pt x="0" y="226331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7" name="Freeform: Shape 6">
            <a:extLst>
              <a:ext uri="{FF2B5EF4-FFF2-40B4-BE49-F238E27FC236}">
                <a16:creationId xmlns:a16="http://schemas.microsoft.com/office/drawing/2014/main" id="{5180D2B3-2055-4849-A37F-15C3430316B3}"/>
              </a:ext>
            </a:extLst>
          </p:cNvPr>
          <p:cNvSpPr/>
          <p:nvPr userDrawn="1"/>
        </p:nvSpPr>
        <p:spPr>
          <a:xfrm rot="5400000">
            <a:off x="9924287" y="1"/>
            <a:ext cx="2267714" cy="2267712"/>
          </a:xfrm>
          <a:custGeom>
            <a:avLst/>
            <a:gdLst>
              <a:gd name="connsiteX0" fmla="*/ 0 w 2267714"/>
              <a:gd name="connsiteY0" fmla="*/ 0 h 2267712"/>
              <a:gd name="connsiteX1" fmla="*/ 2263317 w 2267714"/>
              <a:gd name="connsiteY1" fmla="*/ 0 h 2267712"/>
              <a:gd name="connsiteX2" fmla="*/ 2267714 w 2267714"/>
              <a:gd name="connsiteY2" fmla="*/ 87089 h 2267712"/>
              <a:gd name="connsiteX3" fmla="*/ 87091 w 2267714"/>
              <a:gd name="connsiteY3" fmla="*/ 2267712 h 2267712"/>
              <a:gd name="connsiteX4" fmla="*/ 0 w 2267714"/>
              <a:gd name="connsiteY4" fmla="*/ 2263314 h 2267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7714" h="2267712">
                <a:moveTo>
                  <a:pt x="0" y="0"/>
                </a:moveTo>
                <a:lnTo>
                  <a:pt x="2263317" y="0"/>
                </a:lnTo>
                <a:lnTo>
                  <a:pt x="2267714" y="87089"/>
                </a:lnTo>
                <a:cubicBezTo>
                  <a:pt x="2267714" y="1291414"/>
                  <a:pt x="1291416" y="2267712"/>
                  <a:pt x="87091" y="2267712"/>
                </a:cubicBezTo>
                <a:lnTo>
                  <a:pt x="0" y="226331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9" name="Text Placeholder 2">
            <a:extLst>
              <a:ext uri="{FF2B5EF4-FFF2-40B4-BE49-F238E27FC236}">
                <a16:creationId xmlns:a16="http://schemas.microsoft.com/office/drawing/2014/main" id="{BB2D10FB-3BE7-BCA6-0C2E-84EAF411D908}"/>
              </a:ext>
            </a:extLst>
          </p:cNvPr>
          <p:cNvSpPr>
            <a:spLocks noGrp="1"/>
          </p:cNvSpPr>
          <p:nvPr>
            <p:ph type="body" sz="quarter" idx="13"/>
          </p:nvPr>
        </p:nvSpPr>
        <p:spPr>
          <a:xfrm>
            <a:off x="6636000" y="1084668"/>
            <a:ext cx="5010570" cy="1791756"/>
          </a:xfrm>
        </p:spPr>
        <p:txBody>
          <a:bodyPr/>
          <a:lstStyle>
            <a:lvl1pPr>
              <a:lnSpc>
                <a:spcPct val="120000"/>
              </a:lnSpc>
              <a:defRPr b="0">
                <a:solidFill>
                  <a:schemeClr val="tx1">
                    <a:lumMod val="85000"/>
                    <a:lumOff val="15000"/>
                  </a:schemeClr>
                </a:solidFill>
              </a:defRPr>
            </a:lvl1pPr>
            <a:lvl2pPr>
              <a:lnSpc>
                <a:spcPct val="120000"/>
              </a:lnSpc>
              <a:defRPr>
                <a:solidFill>
                  <a:schemeClr val="tx1">
                    <a:lumMod val="85000"/>
                    <a:lumOff val="15000"/>
                  </a:schemeClr>
                </a:solidFill>
              </a:defRPr>
            </a:lvl2pPr>
            <a:lvl3pPr>
              <a:lnSpc>
                <a:spcPct val="120000"/>
              </a:lnSpc>
              <a:defRPr>
                <a:solidFill>
                  <a:schemeClr val="tx1">
                    <a:lumMod val="85000"/>
                    <a:lumOff val="15000"/>
                  </a:schemeClr>
                </a:solidFill>
              </a:defRPr>
            </a:lvl3pPr>
            <a:lvl4pPr>
              <a:lnSpc>
                <a:spcPct val="120000"/>
              </a:lnSpc>
              <a:defRPr>
                <a:solidFill>
                  <a:schemeClr val="tx1">
                    <a:lumMod val="85000"/>
                    <a:lumOff val="15000"/>
                  </a:schemeClr>
                </a:solidFill>
              </a:defRPr>
            </a:lvl4pPr>
            <a:lvl5pPr>
              <a:lnSpc>
                <a:spcPct val="120000"/>
              </a:lnSpc>
              <a:defRPr>
                <a:solidFill>
                  <a:schemeClr val="tx1">
                    <a:lumMod val="85000"/>
                    <a:lumOff val="15000"/>
                  </a:schemeClr>
                </a:solidFill>
              </a:defRPr>
            </a:lvl5pPr>
          </a:lstStyle>
          <a:p>
            <a:pPr lvl="0"/>
            <a:r>
              <a:rPr lang="en-US" dirty="0"/>
              <a:t>Click to edit Master text styles</a:t>
            </a:r>
          </a:p>
        </p:txBody>
      </p:sp>
      <p:sp>
        <p:nvSpPr>
          <p:cNvPr id="8" name="Text Placeholder 7">
            <a:extLst>
              <a:ext uri="{FF2B5EF4-FFF2-40B4-BE49-F238E27FC236}">
                <a16:creationId xmlns:a16="http://schemas.microsoft.com/office/drawing/2014/main" id="{65A93AAF-A66A-3C45-C861-DA2D1EC7A2E3}"/>
              </a:ext>
            </a:extLst>
          </p:cNvPr>
          <p:cNvSpPr>
            <a:spLocks noGrp="1"/>
          </p:cNvSpPr>
          <p:nvPr>
            <p:ph type="body" sz="quarter" idx="14"/>
          </p:nvPr>
        </p:nvSpPr>
        <p:spPr>
          <a:xfrm>
            <a:off x="6635999" y="697440"/>
            <a:ext cx="5005139" cy="360000"/>
          </a:xfrm>
        </p:spPr>
        <p:txBody>
          <a:bodyPr>
            <a:normAutofit/>
          </a:bodyPr>
          <a:lstStyle>
            <a:lvl1pPr>
              <a:defRPr sz="1400"/>
            </a:lvl1pPr>
          </a:lstStyle>
          <a:p>
            <a:pPr lvl="0"/>
            <a:r>
              <a:rPr lang="en-GB" dirty="0"/>
              <a:t>Click to edit Master text styles</a:t>
            </a:r>
          </a:p>
        </p:txBody>
      </p:sp>
      <p:sp>
        <p:nvSpPr>
          <p:cNvPr id="12" name="Text Placeholder 2">
            <a:extLst>
              <a:ext uri="{FF2B5EF4-FFF2-40B4-BE49-F238E27FC236}">
                <a16:creationId xmlns:a16="http://schemas.microsoft.com/office/drawing/2014/main" id="{F9009176-C327-5E62-20C7-BD346F4580DD}"/>
              </a:ext>
            </a:extLst>
          </p:cNvPr>
          <p:cNvSpPr>
            <a:spLocks noGrp="1"/>
          </p:cNvSpPr>
          <p:nvPr>
            <p:ph type="body" sz="quarter" idx="15"/>
          </p:nvPr>
        </p:nvSpPr>
        <p:spPr>
          <a:xfrm>
            <a:off x="550863" y="4516969"/>
            <a:ext cx="5010570" cy="1791756"/>
          </a:xfrm>
        </p:spPr>
        <p:txBody>
          <a:bodyPr/>
          <a:lstStyle>
            <a:lvl1pPr>
              <a:lnSpc>
                <a:spcPct val="120000"/>
              </a:lnSpc>
              <a:defRPr b="0">
                <a:solidFill>
                  <a:schemeClr val="tx1">
                    <a:lumMod val="85000"/>
                    <a:lumOff val="15000"/>
                  </a:schemeClr>
                </a:solidFill>
              </a:defRPr>
            </a:lvl1pPr>
            <a:lvl2pPr>
              <a:lnSpc>
                <a:spcPct val="120000"/>
              </a:lnSpc>
              <a:defRPr>
                <a:solidFill>
                  <a:schemeClr val="tx1">
                    <a:lumMod val="85000"/>
                    <a:lumOff val="15000"/>
                  </a:schemeClr>
                </a:solidFill>
              </a:defRPr>
            </a:lvl2pPr>
            <a:lvl3pPr>
              <a:lnSpc>
                <a:spcPct val="120000"/>
              </a:lnSpc>
              <a:defRPr>
                <a:solidFill>
                  <a:schemeClr val="tx1">
                    <a:lumMod val="85000"/>
                    <a:lumOff val="15000"/>
                  </a:schemeClr>
                </a:solidFill>
              </a:defRPr>
            </a:lvl3pPr>
            <a:lvl4pPr>
              <a:lnSpc>
                <a:spcPct val="120000"/>
              </a:lnSpc>
              <a:defRPr>
                <a:solidFill>
                  <a:schemeClr val="tx1">
                    <a:lumMod val="85000"/>
                    <a:lumOff val="15000"/>
                  </a:schemeClr>
                </a:solidFill>
              </a:defRPr>
            </a:lvl4pPr>
            <a:lvl5pPr>
              <a:lnSpc>
                <a:spcPct val="120000"/>
              </a:lnSpc>
              <a:defRPr>
                <a:solidFill>
                  <a:schemeClr val="tx1">
                    <a:lumMod val="85000"/>
                    <a:lumOff val="15000"/>
                  </a:schemeClr>
                </a:solidFill>
              </a:defRPr>
            </a:lvl5pPr>
          </a:lstStyle>
          <a:p>
            <a:pPr lvl="0"/>
            <a:r>
              <a:rPr lang="en-US" dirty="0"/>
              <a:t>Click to edit Master text styles</a:t>
            </a:r>
          </a:p>
        </p:txBody>
      </p:sp>
      <p:sp>
        <p:nvSpPr>
          <p:cNvPr id="13" name="Text Placeholder 7">
            <a:extLst>
              <a:ext uri="{FF2B5EF4-FFF2-40B4-BE49-F238E27FC236}">
                <a16:creationId xmlns:a16="http://schemas.microsoft.com/office/drawing/2014/main" id="{FF36DB10-1217-D9FB-5CEE-38EE84C8868F}"/>
              </a:ext>
            </a:extLst>
          </p:cNvPr>
          <p:cNvSpPr>
            <a:spLocks noGrp="1"/>
          </p:cNvSpPr>
          <p:nvPr>
            <p:ph type="body" sz="quarter" idx="16"/>
          </p:nvPr>
        </p:nvSpPr>
        <p:spPr>
          <a:xfrm>
            <a:off x="550863" y="4123391"/>
            <a:ext cx="5005139" cy="360000"/>
          </a:xfrm>
        </p:spPr>
        <p:txBody>
          <a:bodyPr>
            <a:normAutofit/>
          </a:bodyPr>
          <a:lstStyle>
            <a:lvl1pPr>
              <a:defRPr sz="1400"/>
            </a:lvl1pPr>
          </a:lstStyle>
          <a:p>
            <a:pPr lvl="0"/>
            <a:r>
              <a:rPr lang="en-GB" dirty="0"/>
              <a:t>Click to edit Master text styles</a:t>
            </a:r>
          </a:p>
        </p:txBody>
      </p:sp>
      <p:sp>
        <p:nvSpPr>
          <p:cNvPr id="2" name="Title 1">
            <a:extLst>
              <a:ext uri="{FF2B5EF4-FFF2-40B4-BE49-F238E27FC236}">
                <a16:creationId xmlns:a16="http://schemas.microsoft.com/office/drawing/2014/main" id="{A5A90C07-A319-0553-16DF-2A4B3E3B7E5C}"/>
              </a:ext>
            </a:extLst>
          </p:cNvPr>
          <p:cNvSpPr>
            <a:spLocks noGrp="1"/>
          </p:cNvSpPr>
          <p:nvPr>
            <p:ph type="title"/>
          </p:nvPr>
        </p:nvSpPr>
        <p:spPr>
          <a:xfrm>
            <a:off x="538912" y="543299"/>
            <a:ext cx="5545136" cy="2879725"/>
          </a:xfrm>
          <a:prstGeom prst="rect">
            <a:avLst/>
          </a:prstGeom>
        </p:spPr>
        <p:txBody>
          <a:bodyPr anchor="b"/>
          <a:lstStyle>
            <a:lvl1pPr>
              <a:defRPr>
                <a:solidFill>
                  <a:schemeClr val="tx1">
                    <a:lumMod val="85000"/>
                    <a:lumOff val="15000"/>
                  </a:schemeClr>
                </a:solidFill>
              </a:defRPr>
            </a:lvl1pPr>
          </a:lstStyle>
          <a:p>
            <a:r>
              <a:rPr lang="en-US" dirty="0"/>
              <a:t>Click to edit Master title style</a:t>
            </a:r>
            <a:endParaRPr lang="en-ID" dirty="0"/>
          </a:p>
        </p:txBody>
      </p:sp>
    </p:spTree>
    <p:extLst>
      <p:ext uri="{BB962C8B-B14F-4D97-AF65-F5344CB8AC3E}">
        <p14:creationId xmlns:p14="http://schemas.microsoft.com/office/powerpoint/2010/main" val="14874920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lumns">
    <p:spTree>
      <p:nvGrpSpPr>
        <p:cNvPr id="1" name=""/>
        <p:cNvGrpSpPr/>
        <p:nvPr/>
      </p:nvGrpSpPr>
      <p:grpSpPr>
        <a:xfrm>
          <a:off x="0" y="0"/>
          <a:ext cx="0" cy="0"/>
          <a:chOff x="0" y="0"/>
          <a:chExt cx="0" cy="0"/>
        </a:xfrm>
      </p:grpSpPr>
      <p:sp>
        <p:nvSpPr>
          <p:cNvPr id="9" name="Freeform: Shape 7">
            <a:extLst>
              <a:ext uri="{FF2B5EF4-FFF2-40B4-BE49-F238E27FC236}">
                <a16:creationId xmlns:a16="http://schemas.microsoft.com/office/drawing/2014/main" id="{AC37003A-ECD2-9271-8AB2-E1B377082716}"/>
              </a:ext>
            </a:extLst>
          </p:cNvPr>
          <p:cNvSpPr/>
          <p:nvPr userDrawn="1"/>
        </p:nvSpPr>
        <p:spPr>
          <a:xfrm>
            <a:off x="4149038" y="2811463"/>
            <a:ext cx="3893924" cy="4046537"/>
          </a:xfrm>
          <a:custGeom>
            <a:avLst/>
            <a:gdLst>
              <a:gd name="connsiteX0" fmla="*/ 198123 w 3893924"/>
              <a:gd name="connsiteY0" fmla="*/ 0 h 4046537"/>
              <a:gd name="connsiteX1" fmla="*/ 3695801 w 3893924"/>
              <a:gd name="connsiteY1" fmla="*/ 0 h 4046537"/>
              <a:gd name="connsiteX2" fmla="*/ 3893924 w 3893924"/>
              <a:gd name="connsiteY2" fmla="*/ 198123 h 4046537"/>
              <a:gd name="connsiteX3" fmla="*/ 3893924 w 3893924"/>
              <a:gd name="connsiteY3" fmla="*/ 4046537 h 4046537"/>
              <a:gd name="connsiteX4" fmla="*/ 0 w 3893924"/>
              <a:gd name="connsiteY4" fmla="*/ 4046537 h 4046537"/>
              <a:gd name="connsiteX5" fmla="*/ 0 w 3893924"/>
              <a:gd name="connsiteY5" fmla="*/ 198123 h 4046537"/>
              <a:gd name="connsiteX6" fmla="*/ 198123 w 3893924"/>
              <a:gd name="connsiteY6" fmla="*/ 0 h 4046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3924" h="4046537">
                <a:moveTo>
                  <a:pt x="198123" y="0"/>
                </a:moveTo>
                <a:lnTo>
                  <a:pt x="3695801" y="0"/>
                </a:lnTo>
                <a:cubicBezTo>
                  <a:pt x="3805221" y="0"/>
                  <a:pt x="3893924" y="88703"/>
                  <a:pt x="3893924" y="198123"/>
                </a:cubicBezTo>
                <a:lnTo>
                  <a:pt x="3893924" y="4046537"/>
                </a:lnTo>
                <a:lnTo>
                  <a:pt x="0" y="4046537"/>
                </a:lnTo>
                <a:lnTo>
                  <a:pt x="0" y="198123"/>
                </a:lnTo>
                <a:cubicBezTo>
                  <a:pt x="0" y="88703"/>
                  <a:pt x="88703" y="0"/>
                  <a:pt x="198123" y="0"/>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cxnSp>
        <p:nvCxnSpPr>
          <p:cNvPr id="10" name="Straight Connector 9">
            <a:extLst>
              <a:ext uri="{FF2B5EF4-FFF2-40B4-BE49-F238E27FC236}">
                <a16:creationId xmlns:a16="http://schemas.microsoft.com/office/drawing/2014/main" id="{F44C63C5-B093-423F-EDE7-E256A8B7AD32}"/>
              </a:ext>
            </a:extLst>
          </p:cNvPr>
          <p:cNvCxnSpPr>
            <a:cxnSpLocks/>
          </p:cNvCxnSpPr>
          <p:nvPr userDrawn="1"/>
        </p:nvCxnSpPr>
        <p:spPr>
          <a:xfrm flipH="1">
            <a:off x="6096000" y="0"/>
            <a:ext cx="0" cy="720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Freeform: Shape 11">
            <a:extLst>
              <a:ext uri="{FF2B5EF4-FFF2-40B4-BE49-F238E27FC236}">
                <a16:creationId xmlns:a16="http://schemas.microsoft.com/office/drawing/2014/main" id="{DE13565E-CF99-419F-AEC7-A62AF2E65B11}"/>
              </a:ext>
            </a:extLst>
          </p:cNvPr>
          <p:cNvSpPr/>
          <p:nvPr userDrawn="1"/>
        </p:nvSpPr>
        <p:spPr>
          <a:xfrm rot="5400000">
            <a:off x="9245600" y="-1360"/>
            <a:ext cx="2946400" cy="2946400"/>
          </a:xfrm>
          <a:custGeom>
            <a:avLst/>
            <a:gdLst>
              <a:gd name="connsiteX0" fmla="*/ 0 w 2946400"/>
              <a:gd name="connsiteY0" fmla="*/ 0 h 2946400"/>
              <a:gd name="connsiteX1" fmla="*/ 2881601 w 2946400"/>
              <a:gd name="connsiteY1" fmla="*/ 0 h 2946400"/>
              <a:gd name="connsiteX2" fmla="*/ 2897635 w 2946400"/>
              <a:gd name="connsiteY2" fmla="*/ 62356 h 2946400"/>
              <a:gd name="connsiteX3" fmla="*/ 2946400 w 2946400"/>
              <a:gd name="connsiteY3" fmla="*/ 546100 h 2946400"/>
              <a:gd name="connsiteX4" fmla="*/ 546100 w 2946400"/>
              <a:gd name="connsiteY4" fmla="*/ 2946400 h 2946400"/>
              <a:gd name="connsiteX5" fmla="*/ 62356 w 2946400"/>
              <a:gd name="connsiteY5" fmla="*/ 2897635 h 2946400"/>
              <a:gd name="connsiteX6" fmla="*/ 0 w 2946400"/>
              <a:gd name="connsiteY6" fmla="*/ 2881601 h 294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46400" h="2946400">
                <a:moveTo>
                  <a:pt x="0" y="0"/>
                </a:moveTo>
                <a:lnTo>
                  <a:pt x="2881601" y="0"/>
                </a:lnTo>
                <a:lnTo>
                  <a:pt x="2897635" y="62356"/>
                </a:lnTo>
                <a:cubicBezTo>
                  <a:pt x="2929609" y="218610"/>
                  <a:pt x="2946400" y="380394"/>
                  <a:pt x="2946400" y="546100"/>
                </a:cubicBezTo>
                <a:cubicBezTo>
                  <a:pt x="2946400" y="1871749"/>
                  <a:pt x="1871749" y="2946400"/>
                  <a:pt x="546100" y="2946400"/>
                </a:cubicBezTo>
                <a:cubicBezTo>
                  <a:pt x="380394" y="2946400"/>
                  <a:pt x="218610" y="2929609"/>
                  <a:pt x="62356" y="2897635"/>
                </a:cubicBezTo>
                <a:lnTo>
                  <a:pt x="0" y="28816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13" name="Freeform: Shape 12">
            <a:extLst>
              <a:ext uri="{FF2B5EF4-FFF2-40B4-BE49-F238E27FC236}">
                <a16:creationId xmlns:a16="http://schemas.microsoft.com/office/drawing/2014/main" id="{AA16C853-F5B0-48E9-8364-029210A4FD5A}"/>
              </a:ext>
            </a:extLst>
          </p:cNvPr>
          <p:cNvSpPr/>
          <p:nvPr userDrawn="1"/>
        </p:nvSpPr>
        <p:spPr>
          <a:xfrm>
            <a:off x="0" y="0"/>
            <a:ext cx="2946400" cy="2946400"/>
          </a:xfrm>
          <a:custGeom>
            <a:avLst/>
            <a:gdLst>
              <a:gd name="connsiteX0" fmla="*/ 0 w 2946400"/>
              <a:gd name="connsiteY0" fmla="*/ 0 h 2946400"/>
              <a:gd name="connsiteX1" fmla="*/ 2881601 w 2946400"/>
              <a:gd name="connsiteY1" fmla="*/ 0 h 2946400"/>
              <a:gd name="connsiteX2" fmla="*/ 2897635 w 2946400"/>
              <a:gd name="connsiteY2" fmla="*/ 62356 h 2946400"/>
              <a:gd name="connsiteX3" fmla="*/ 2946400 w 2946400"/>
              <a:gd name="connsiteY3" fmla="*/ 546100 h 2946400"/>
              <a:gd name="connsiteX4" fmla="*/ 546100 w 2946400"/>
              <a:gd name="connsiteY4" fmla="*/ 2946400 h 2946400"/>
              <a:gd name="connsiteX5" fmla="*/ 62356 w 2946400"/>
              <a:gd name="connsiteY5" fmla="*/ 2897635 h 2946400"/>
              <a:gd name="connsiteX6" fmla="*/ 0 w 2946400"/>
              <a:gd name="connsiteY6" fmla="*/ 2881601 h 294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46400" h="2946400">
                <a:moveTo>
                  <a:pt x="0" y="0"/>
                </a:moveTo>
                <a:lnTo>
                  <a:pt x="2881601" y="0"/>
                </a:lnTo>
                <a:lnTo>
                  <a:pt x="2897635" y="62356"/>
                </a:lnTo>
                <a:cubicBezTo>
                  <a:pt x="2929609" y="218610"/>
                  <a:pt x="2946400" y="380394"/>
                  <a:pt x="2946400" y="546100"/>
                </a:cubicBezTo>
                <a:cubicBezTo>
                  <a:pt x="2946400" y="1871749"/>
                  <a:pt x="1871749" y="2946400"/>
                  <a:pt x="546100" y="2946400"/>
                </a:cubicBezTo>
                <a:cubicBezTo>
                  <a:pt x="380394" y="2946400"/>
                  <a:pt x="218610" y="2929609"/>
                  <a:pt x="62356" y="2897635"/>
                </a:cubicBezTo>
                <a:lnTo>
                  <a:pt x="0" y="28816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Title 1">
            <a:extLst>
              <a:ext uri="{FF2B5EF4-FFF2-40B4-BE49-F238E27FC236}">
                <a16:creationId xmlns:a16="http://schemas.microsoft.com/office/drawing/2014/main" id="{DB5048C8-BEDD-47F9-820F-7FAF2CE3E757}"/>
              </a:ext>
            </a:extLst>
          </p:cNvPr>
          <p:cNvSpPr>
            <a:spLocks noGrp="1"/>
          </p:cNvSpPr>
          <p:nvPr>
            <p:ph type="title"/>
          </p:nvPr>
        </p:nvSpPr>
        <p:spPr>
          <a:xfrm>
            <a:off x="720000" y="719998"/>
            <a:ext cx="10752000" cy="1767170"/>
          </a:xfrm>
          <a:prstGeom prst="rect">
            <a:avLst/>
          </a:prstGeom>
        </p:spPr>
        <p:txBody>
          <a:bodyPr anchor="b"/>
          <a:lstStyle>
            <a:lvl1pPr algn="ctr">
              <a:defRPr>
                <a:solidFill>
                  <a:schemeClr val="tx1">
                    <a:lumMod val="85000"/>
                    <a:lumOff val="15000"/>
                  </a:schemeClr>
                </a:solidFill>
              </a:defRPr>
            </a:lvl1pPr>
          </a:lstStyle>
          <a:p>
            <a:r>
              <a:rPr lang="en-US" dirty="0"/>
              <a:t>Click to edit Master title style</a:t>
            </a:r>
            <a:endParaRPr lang="en-ID" dirty="0"/>
          </a:p>
        </p:txBody>
      </p:sp>
      <p:sp>
        <p:nvSpPr>
          <p:cNvPr id="16" name="Text Placeholder 13">
            <a:extLst>
              <a:ext uri="{FF2B5EF4-FFF2-40B4-BE49-F238E27FC236}">
                <a16:creationId xmlns:a16="http://schemas.microsoft.com/office/drawing/2014/main" id="{654D9A68-A5E1-422C-86E6-C5B21D058A62}"/>
              </a:ext>
            </a:extLst>
          </p:cNvPr>
          <p:cNvSpPr>
            <a:spLocks noGrp="1"/>
          </p:cNvSpPr>
          <p:nvPr>
            <p:ph type="body" sz="quarter" idx="12"/>
          </p:nvPr>
        </p:nvSpPr>
        <p:spPr>
          <a:xfrm>
            <a:off x="550863" y="3248750"/>
            <a:ext cx="3218016" cy="360000"/>
          </a:xfrm>
          <a:prstGeom prst="rect">
            <a:avLst/>
          </a:prstGeom>
        </p:spPr>
        <p:txBody>
          <a:bodyPr>
            <a:normAutofit/>
          </a:bodyPr>
          <a:lstStyle>
            <a:lvl1pPr marL="0" indent="0">
              <a:lnSpc>
                <a:spcPct val="120000"/>
              </a:lnSpc>
              <a:buNone/>
              <a:defRPr sz="1400">
                <a:solidFill>
                  <a:schemeClr val="tx1">
                    <a:lumMod val="85000"/>
                    <a:lumOff val="15000"/>
                  </a:schemeClr>
                </a:solidFill>
              </a:defRPr>
            </a:lvl1pPr>
            <a:lvl2pPr marL="457189" indent="0">
              <a:lnSpc>
                <a:spcPct val="120000"/>
              </a:lnSpc>
              <a:buNone/>
              <a:defRPr sz="1100">
                <a:solidFill>
                  <a:schemeClr val="tx1">
                    <a:lumMod val="85000"/>
                    <a:lumOff val="15000"/>
                  </a:schemeClr>
                </a:solidFill>
              </a:defRPr>
            </a:lvl2pPr>
            <a:lvl3pPr marL="914377" indent="0">
              <a:lnSpc>
                <a:spcPct val="120000"/>
              </a:lnSpc>
              <a:buNone/>
              <a:defRPr sz="1050">
                <a:solidFill>
                  <a:schemeClr val="tx1">
                    <a:lumMod val="85000"/>
                    <a:lumOff val="15000"/>
                  </a:schemeClr>
                </a:solidFill>
              </a:defRPr>
            </a:lvl3pPr>
            <a:lvl4pPr marL="1371566" indent="0">
              <a:lnSpc>
                <a:spcPct val="120000"/>
              </a:lnSpc>
              <a:buNone/>
              <a:defRPr sz="1000">
                <a:solidFill>
                  <a:schemeClr val="tx1">
                    <a:lumMod val="85000"/>
                    <a:lumOff val="15000"/>
                  </a:schemeClr>
                </a:solidFill>
              </a:defRPr>
            </a:lvl4pPr>
            <a:lvl5pPr marL="1828755" indent="0">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3" name="Text Placeholder 13">
            <a:extLst>
              <a:ext uri="{FF2B5EF4-FFF2-40B4-BE49-F238E27FC236}">
                <a16:creationId xmlns:a16="http://schemas.microsoft.com/office/drawing/2014/main" id="{D2ADC0D5-7E0B-BEB1-CED3-F22FB93B60C5}"/>
              </a:ext>
            </a:extLst>
          </p:cNvPr>
          <p:cNvSpPr>
            <a:spLocks noGrp="1"/>
          </p:cNvSpPr>
          <p:nvPr>
            <p:ph type="body" sz="quarter" idx="15"/>
          </p:nvPr>
        </p:nvSpPr>
        <p:spPr>
          <a:xfrm>
            <a:off x="550863" y="3650832"/>
            <a:ext cx="3218016" cy="2502734"/>
          </a:xfrm>
          <a:prstGeom prst="rect">
            <a:avLst/>
          </a:prstGeom>
        </p:spPr>
        <p:txBody>
          <a:bodyPr>
            <a:normAutofit/>
          </a:bodyPr>
          <a:lstStyle>
            <a:lvl1pPr marL="0" indent="0">
              <a:lnSpc>
                <a:spcPct val="120000"/>
              </a:lnSpc>
              <a:buNone/>
              <a:defRPr sz="1200" b="0">
                <a:solidFill>
                  <a:schemeClr val="tx1">
                    <a:lumMod val="85000"/>
                    <a:lumOff val="15000"/>
                  </a:schemeClr>
                </a:solidFill>
              </a:defRPr>
            </a:lvl1pPr>
            <a:lvl2pPr marL="457189" indent="0">
              <a:lnSpc>
                <a:spcPct val="120000"/>
              </a:lnSpc>
              <a:buNone/>
              <a:defRPr sz="1100">
                <a:solidFill>
                  <a:schemeClr val="tx1">
                    <a:lumMod val="85000"/>
                    <a:lumOff val="15000"/>
                  </a:schemeClr>
                </a:solidFill>
              </a:defRPr>
            </a:lvl2pPr>
            <a:lvl3pPr marL="914377" indent="0">
              <a:lnSpc>
                <a:spcPct val="120000"/>
              </a:lnSpc>
              <a:buNone/>
              <a:defRPr sz="1050">
                <a:solidFill>
                  <a:schemeClr val="tx1">
                    <a:lumMod val="85000"/>
                    <a:lumOff val="15000"/>
                  </a:schemeClr>
                </a:solidFill>
              </a:defRPr>
            </a:lvl3pPr>
            <a:lvl4pPr marL="1371566" indent="0">
              <a:lnSpc>
                <a:spcPct val="120000"/>
              </a:lnSpc>
              <a:buNone/>
              <a:defRPr sz="1000">
                <a:solidFill>
                  <a:schemeClr val="tx1">
                    <a:lumMod val="85000"/>
                    <a:lumOff val="15000"/>
                  </a:schemeClr>
                </a:solidFill>
              </a:defRPr>
            </a:lvl4pPr>
            <a:lvl5pPr marL="1828755" indent="0">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5" name="Text Placeholder 13">
            <a:extLst>
              <a:ext uri="{FF2B5EF4-FFF2-40B4-BE49-F238E27FC236}">
                <a16:creationId xmlns:a16="http://schemas.microsoft.com/office/drawing/2014/main" id="{30FCCA7C-03AA-99D2-27DF-4C2B5F26BD3E}"/>
              </a:ext>
            </a:extLst>
          </p:cNvPr>
          <p:cNvSpPr>
            <a:spLocks noGrp="1"/>
          </p:cNvSpPr>
          <p:nvPr>
            <p:ph type="body" sz="quarter" idx="16"/>
          </p:nvPr>
        </p:nvSpPr>
        <p:spPr>
          <a:xfrm>
            <a:off x="4486992" y="3248750"/>
            <a:ext cx="3218016" cy="360000"/>
          </a:xfrm>
          <a:prstGeom prst="rect">
            <a:avLst/>
          </a:prstGeom>
        </p:spPr>
        <p:txBody>
          <a:bodyPr>
            <a:normAutofit/>
          </a:bodyPr>
          <a:lstStyle>
            <a:lvl1pPr marL="0" indent="0">
              <a:lnSpc>
                <a:spcPct val="120000"/>
              </a:lnSpc>
              <a:buNone/>
              <a:defRPr sz="1400">
                <a:solidFill>
                  <a:schemeClr val="tx1">
                    <a:lumMod val="85000"/>
                    <a:lumOff val="15000"/>
                  </a:schemeClr>
                </a:solidFill>
              </a:defRPr>
            </a:lvl1pPr>
            <a:lvl2pPr marL="457189" indent="0">
              <a:lnSpc>
                <a:spcPct val="120000"/>
              </a:lnSpc>
              <a:buNone/>
              <a:defRPr sz="1100">
                <a:solidFill>
                  <a:schemeClr val="tx1">
                    <a:lumMod val="85000"/>
                    <a:lumOff val="15000"/>
                  </a:schemeClr>
                </a:solidFill>
              </a:defRPr>
            </a:lvl2pPr>
            <a:lvl3pPr marL="914377" indent="0">
              <a:lnSpc>
                <a:spcPct val="120000"/>
              </a:lnSpc>
              <a:buNone/>
              <a:defRPr sz="1050">
                <a:solidFill>
                  <a:schemeClr val="tx1">
                    <a:lumMod val="85000"/>
                    <a:lumOff val="15000"/>
                  </a:schemeClr>
                </a:solidFill>
              </a:defRPr>
            </a:lvl3pPr>
            <a:lvl4pPr marL="1371566" indent="0">
              <a:lnSpc>
                <a:spcPct val="120000"/>
              </a:lnSpc>
              <a:buNone/>
              <a:defRPr sz="1000">
                <a:solidFill>
                  <a:schemeClr val="tx1">
                    <a:lumMod val="85000"/>
                    <a:lumOff val="15000"/>
                  </a:schemeClr>
                </a:solidFill>
              </a:defRPr>
            </a:lvl4pPr>
            <a:lvl5pPr marL="1828755" indent="0">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6" name="Text Placeholder 13">
            <a:extLst>
              <a:ext uri="{FF2B5EF4-FFF2-40B4-BE49-F238E27FC236}">
                <a16:creationId xmlns:a16="http://schemas.microsoft.com/office/drawing/2014/main" id="{59C7F382-677C-1234-D6A5-1733381B5AA0}"/>
              </a:ext>
            </a:extLst>
          </p:cNvPr>
          <p:cNvSpPr>
            <a:spLocks noGrp="1"/>
          </p:cNvSpPr>
          <p:nvPr>
            <p:ph type="body" sz="quarter" idx="17"/>
          </p:nvPr>
        </p:nvSpPr>
        <p:spPr>
          <a:xfrm>
            <a:off x="4486992" y="3650832"/>
            <a:ext cx="3218016" cy="2502734"/>
          </a:xfrm>
          <a:prstGeom prst="rect">
            <a:avLst/>
          </a:prstGeom>
        </p:spPr>
        <p:txBody>
          <a:bodyPr>
            <a:normAutofit/>
          </a:bodyPr>
          <a:lstStyle>
            <a:lvl1pPr marL="0" indent="0">
              <a:lnSpc>
                <a:spcPct val="120000"/>
              </a:lnSpc>
              <a:buNone/>
              <a:defRPr sz="1200" b="0">
                <a:solidFill>
                  <a:schemeClr val="tx1">
                    <a:lumMod val="85000"/>
                    <a:lumOff val="15000"/>
                  </a:schemeClr>
                </a:solidFill>
              </a:defRPr>
            </a:lvl1pPr>
            <a:lvl2pPr marL="457189" indent="0">
              <a:lnSpc>
                <a:spcPct val="120000"/>
              </a:lnSpc>
              <a:buNone/>
              <a:defRPr sz="1100">
                <a:solidFill>
                  <a:schemeClr val="tx1">
                    <a:lumMod val="85000"/>
                    <a:lumOff val="15000"/>
                  </a:schemeClr>
                </a:solidFill>
              </a:defRPr>
            </a:lvl2pPr>
            <a:lvl3pPr marL="914377" indent="0">
              <a:lnSpc>
                <a:spcPct val="120000"/>
              </a:lnSpc>
              <a:buNone/>
              <a:defRPr sz="1050">
                <a:solidFill>
                  <a:schemeClr val="tx1">
                    <a:lumMod val="85000"/>
                    <a:lumOff val="15000"/>
                  </a:schemeClr>
                </a:solidFill>
              </a:defRPr>
            </a:lvl3pPr>
            <a:lvl4pPr marL="1371566" indent="0">
              <a:lnSpc>
                <a:spcPct val="120000"/>
              </a:lnSpc>
              <a:buNone/>
              <a:defRPr sz="1000">
                <a:solidFill>
                  <a:schemeClr val="tx1">
                    <a:lumMod val="85000"/>
                    <a:lumOff val="15000"/>
                  </a:schemeClr>
                </a:solidFill>
              </a:defRPr>
            </a:lvl4pPr>
            <a:lvl5pPr marL="1828755" indent="0">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7" name="Text Placeholder 13">
            <a:extLst>
              <a:ext uri="{FF2B5EF4-FFF2-40B4-BE49-F238E27FC236}">
                <a16:creationId xmlns:a16="http://schemas.microsoft.com/office/drawing/2014/main" id="{30A1B2A7-CA70-0F52-27CE-F9B0C958DFFC}"/>
              </a:ext>
            </a:extLst>
          </p:cNvPr>
          <p:cNvSpPr>
            <a:spLocks noGrp="1"/>
          </p:cNvSpPr>
          <p:nvPr>
            <p:ph type="body" sz="quarter" idx="18"/>
          </p:nvPr>
        </p:nvSpPr>
        <p:spPr>
          <a:xfrm>
            <a:off x="8423121" y="3233186"/>
            <a:ext cx="3218016" cy="360000"/>
          </a:xfrm>
          <a:prstGeom prst="rect">
            <a:avLst/>
          </a:prstGeom>
        </p:spPr>
        <p:txBody>
          <a:bodyPr>
            <a:normAutofit/>
          </a:bodyPr>
          <a:lstStyle>
            <a:lvl1pPr marL="0" indent="0">
              <a:lnSpc>
                <a:spcPct val="120000"/>
              </a:lnSpc>
              <a:buNone/>
              <a:defRPr sz="1400">
                <a:solidFill>
                  <a:schemeClr val="tx1">
                    <a:lumMod val="85000"/>
                    <a:lumOff val="15000"/>
                  </a:schemeClr>
                </a:solidFill>
              </a:defRPr>
            </a:lvl1pPr>
            <a:lvl2pPr marL="457189" indent="0">
              <a:lnSpc>
                <a:spcPct val="120000"/>
              </a:lnSpc>
              <a:buNone/>
              <a:defRPr sz="1100">
                <a:solidFill>
                  <a:schemeClr val="tx1">
                    <a:lumMod val="85000"/>
                    <a:lumOff val="15000"/>
                  </a:schemeClr>
                </a:solidFill>
              </a:defRPr>
            </a:lvl2pPr>
            <a:lvl3pPr marL="914377" indent="0">
              <a:lnSpc>
                <a:spcPct val="120000"/>
              </a:lnSpc>
              <a:buNone/>
              <a:defRPr sz="1050">
                <a:solidFill>
                  <a:schemeClr val="tx1">
                    <a:lumMod val="85000"/>
                    <a:lumOff val="15000"/>
                  </a:schemeClr>
                </a:solidFill>
              </a:defRPr>
            </a:lvl3pPr>
            <a:lvl4pPr marL="1371566" indent="0">
              <a:lnSpc>
                <a:spcPct val="120000"/>
              </a:lnSpc>
              <a:buNone/>
              <a:defRPr sz="1000">
                <a:solidFill>
                  <a:schemeClr val="tx1">
                    <a:lumMod val="85000"/>
                    <a:lumOff val="15000"/>
                  </a:schemeClr>
                </a:solidFill>
              </a:defRPr>
            </a:lvl4pPr>
            <a:lvl5pPr marL="1828755" indent="0">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8" name="Text Placeholder 13">
            <a:extLst>
              <a:ext uri="{FF2B5EF4-FFF2-40B4-BE49-F238E27FC236}">
                <a16:creationId xmlns:a16="http://schemas.microsoft.com/office/drawing/2014/main" id="{170B7EF2-0E9D-CBAA-2308-0D8E544F7D6F}"/>
              </a:ext>
            </a:extLst>
          </p:cNvPr>
          <p:cNvSpPr>
            <a:spLocks noGrp="1"/>
          </p:cNvSpPr>
          <p:nvPr>
            <p:ph type="body" sz="quarter" idx="19"/>
          </p:nvPr>
        </p:nvSpPr>
        <p:spPr>
          <a:xfrm>
            <a:off x="8423121" y="3635268"/>
            <a:ext cx="3218016" cy="2502734"/>
          </a:xfrm>
          <a:prstGeom prst="rect">
            <a:avLst/>
          </a:prstGeom>
        </p:spPr>
        <p:txBody>
          <a:bodyPr>
            <a:normAutofit/>
          </a:bodyPr>
          <a:lstStyle>
            <a:lvl1pPr marL="0" indent="0">
              <a:lnSpc>
                <a:spcPct val="120000"/>
              </a:lnSpc>
              <a:buNone/>
              <a:defRPr sz="1200" b="0">
                <a:solidFill>
                  <a:schemeClr val="tx1">
                    <a:lumMod val="85000"/>
                    <a:lumOff val="15000"/>
                  </a:schemeClr>
                </a:solidFill>
              </a:defRPr>
            </a:lvl1pPr>
            <a:lvl2pPr marL="457189" indent="0">
              <a:lnSpc>
                <a:spcPct val="120000"/>
              </a:lnSpc>
              <a:buNone/>
              <a:defRPr sz="1100">
                <a:solidFill>
                  <a:schemeClr val="tx1">
                    <a:lumMod val="85000"/>
                    <a:lumOff val="15000"/>
                  </a:schemeClr>
                </a:solidFill>
              </a:defRPr>
            </a:lvl2pPr>
            <a:lvl3pPr marL="914377" indent="0">
              <a:lnSpc>
                <a:spcPct val="120000"/>
              </a:lnSpc>
              <a:buNone/>
              <a:defRPr sz="1050">
                <a:solidFill>
                  <a:schemeClr val="tx1">
                    <a:lumMod val="85000"/>
                    <a:lumOff val="15000"/>
                  </a:schemeClr>
                </a:solidFill>
              </a:defRPr>
            </a:lvl3pPr>
            <a:lvl4pPr marL="1371566" indent="0">
              <a:lnSpc>
                <a:spcPct val="120000"/>
              </a:lnSpc>
              <a:buNone/>
              <a:defRPr sz="1000">
                <a:solidFill>
                  <a:schemeClr val="tx1">
                    <a:lumMod val="85000"/>
                    <a:lumOff val="15000"/>
                  </a:schemeClr>
                </a:solidFill>
              </a:defRPr>
            </a:lvl4pPr>
            <a:lvl5pPr marL="1828755" indent="0">
              <a:lnSpc>
                <a:spcPct val="120000"/>
              </a:lnSpc>
              <a:buNone/>
              <a:defRPr sz="1000">
                <a:solidFill>
                  <a:schemeClr val="tx1">
                    <a:lumMod val="85000"/>
                    <a:lumOff val="15000"/>
                  </a:schemeClr>
                </a:solidFill>
              </a:defRPr>
            </a:lvl5pPr>
          </a:lstStyle>
          <a:p>
            <a:pPr lvl="0"/>
            <a:r>
              <a:rPr lang="en-US" dirty="0"/>
              <a:t>Click to edit Master text styles</a:t>
            </a:r>
          </a:p>
        </p:txBody>
      </p:sp>
    </p:spTree>
    <p:extLst>
      <p:ext uri="{BB962C8B-B14F-4D97-AF65-F5344CB8AC3E}">
        <p14:creationId xmlns:p14="http://schemas.microsoft.com/office/powerpoint/2010/main" val="15534355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lumn(2)">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7F31A4D2-E7FE-4037-BB0F-7F3541D21692}"/>
              </a:ext>
            </a:extLst>
          </p:cNvPr>
          <p:cNvSpPr/>
          <p:nvPr userDrawn="1"/>
        </p:nvSpPr>
        <p:spPr>
          <a:xfrm>
            <a:off x="0" y="0"/>
            <a:ext cx="5676900" cy="6858000"/>
          </a:xfrm>
          <a:custGeom>
            <a:avLst/>
            <a:gdLst>
              <a:gd name="connsiteX0" fmla="*/ 0 w 5676900"/>
              <a:gd name="connsiteY0" fmla="*/ 0 h 6858000"/>
              <a:gd name="connsiteX1" fmla="*/ 3870984 w 5676900"/>
              <a:gd name="connsiteY1" fmla="*/ 0 h 6858000"/>
              <a:gd name="connsiteX2" fmla="*/ 4006278 w 5676900"/>
              <a:gd name="connsiteY2" fmla="*/ 96210 h 6858000"/>
              <a:gd name="connsiteX3" fmla="*/ 5676900 w 5676900"/>
              <a:gd name="connsiteY3" fmla="*/ 3429000 h 6858000"/>
              <a:gd name="connsiteX4" fmla="*/ 4006278 w 5676900"/>
              <a:gd name="connsiteY4" fmla="*/ 6761790 h 6858000"/>
              <a:gd name="connsiteX5" fmla="*/ 3870983 w 5676900"/>
              <a:gd name="connsiteY5" fmla="*/ 6858000 h 6858000"/>
              <a:gd name="connsiteX6" fmla="*/ 0 w 56769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76900" h="6858000">
                <a:moveTo>
                  <a:pt x="0" y="0"/>
                </a:moveTo>
                <a:lnTo>
                  <a:pt x="3870984" y="0"/>
                </a:lnTo>
                <a:lnTo>
                  <a:pt x="4006278" y="96210"/>
                </a:lnTo>
                <a:cubicBezTo>
                  <a:pt x="5020449" y="854662"/>
                  <a:pt x="5676900" y="2065170"/>
                  <a:pt x="5676900" y="3429000"/>
                </a:cubicBezTo>
                <a:cubicBezTo>
                  <a:pt x="5676900" y="4792830"/>
                  <a:pt x="5020449" y="6003338"/>
                  <a:pt x="4006278" y="6761790"/>
                </a:cubicBezTo>
                <a:lnTo>
                  <a:pt x="3870983"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Title 1">
            <a:extLst>
              <a:ext uri="{FF2B5EF4-FFF2-40B4-BE49-F238E27FC236}">
                <a16:creationId xmlns:a16="http://schemas.microsoft.com/office/drawing/2014/main" id="{9853DE57-F9AC-4BE9-85B5-FE07DAEAADBC}"/>
              </a:ext>
            </a:extLst>
          </p:cNvPr>
          <p:cNvSpPr>
            <a:spLocks noGrp="1"/>
          </p:cNvSpPr>
          <p:nvPr>
            <p:ph type="title"/>
          </p:nvPr>
        </p:nvSpPr>
        <p:spPr>
          <a:xfrm>
            <a:off x="550863" y="1439997"/>
            <a:ext cx="4059237" cy="3978004"/>
          </a:xfrm>
          <a:prstGeom prst="rect">
            <a:avLst/>
          </a:prstGeom>
        </p:spPr>
        <p:txBody>
          <a:bodyPr anchor="ctr"/>
          <a:lstStyle>
            <a:lvl1pPr>
              <a:defRPr>
                <a:solidFill>
                  <a:schemeClr val="tx1">
                    <a:lumMod val="85000"/>
                    <a:lumOff val="15000"/>
                  </a:schemeClr>
                </a:solidFill>
              </a:defRPr>
            </a:lvl1pPr>
          </a:lstStyle>
          <a:p>
            <a:r>
              <a:rPr lang="en-US" dirty="0"/>
              <a:t>Click to edit Master title style</a:t>
            </a:r>
            <a:endParaRPr lang="en-ID" dirty="0"/>
          </a:p>
        </p:txBody>
      </p:sp>
      <p:sp>
        <p:nvSpPr>
          <p:cNvPr id="8" name="Text Placeholder 7">
            <a:extLst>
              <a:ext uri="{FF2B5EF4-FFF2-40B4-BE49-F238E27FC236}">
                <a16:creationId xmlns:a16="http://schemas.microsoft.com/office/drawing/2014/main" id="{D9F9C601-91DE-37CA-F7E5-64317EBCDD7C}"/>
              </a:ext>
            </a:extLst>
          </p:cNvPr>
          <p:cNvSpPr>
            <a:spLocks noGrp="1"/>
          </p:cNvSpPr>
          <p:nvPr>
            <p:ph type="body" sz="quarter" idx="10"/>
          </p:nvPr>
        </p:nvSpPr>
        <p:spPr>
          <a:xfrm>
            <a:off x="6096001" y="2908302"/>
            <a:ext cx="4686300" cy="1835149"/>
          </a:xfrm>
        </p:spPr>
        <p:txBody>
          <a:bodyPr/>
          <a:lstStyle>
            <a:lvl1pPr>
              <a:defRPr b="0"/>
            </a:lvl1pPr>
          </a:lstStyle>
          <a:p>
            <a:pPr lvl="0"/>
            <a:r>
              <a:rPr lang="en-GB" dirty="0"/>
              <a:t>Click to edit Master text styles</a:t>
            </a:r>
          </a:p>
        </p:txBody>
      </p:sp>
      <p:sp>
        <p:nvSpPr>
          <p:cNvPr id="10" name="Text Placeholder 7">
            <a:extLst>
              <a:ext uri="{FF2B5EF4-FFF2-40B4-BE49-F238E27FC236}">
                <a16:creationId xmlns:a16="http://schemas.microsoft.com/office/drawing/2014/main" id="{8AC7C845-1150-C362-D67D-6AD3AD7C904B}"/>
              </a:ext>
            </a:extLst>
          </p:cNvPr>
          <p:cNvSpPr>
            <a:spLocks noGrp="1"/>
          </p:cNvSpPr>
          <p:nvPr>
            <p:ph type="body" sz="quarter" idx="11"/>
          </p:nvPr>
        </p:nvSpPr>
        <p:spPr>
          <a:xfrm>
            <a:off x="6096000" y="2444588"/>
            <a:ext cx="4686300" cy="360000"/>
          </a:xfrm>
        </p:spPr>
        <p:txBody>
          <a:bodyPr>
            <a:normAutofit/>
          </a:bodyPr>
          <a:lstStyle>
            <a:lvl1pPr>
              <a:defRPr sz="1400" b="1"/>
            </a:lvl1pPr>
          </a:lstStyle>
          <a:p>
            <a:pPr lvl="0"/>
            <a:r>
              <a:rPr lang="en-GB" dirty="0"/>
              <a:t>Click to edit Master text styles</a:t>
            </a:r>
          </a:p>
        </p:txBody>
      </p:sp>
      <p:cxnSp>
        <p:nvCxnSpPr>
          <p:cNvPr id="4" name="Straight Connector 3">
            <a:extLst>
              <a:ext uri="{FF2B5EF4-FFF2-40B4-BE49-F238E27FC236}">
                <a16:creationId xmlns:a16="http://schemas.microsoft.com/office/drawing/2014/main" id="{DE788A7F-D472-23EE-5635-C37BC55DC2C0}"/>
              </a:ext>
            </a:extLst>
          </p:cNvPr>
          <p:cNvCxnSpPr>
            <a:cxnSpLocks/>
          </p:cNvCxnSpPr>
          <p:nvPr userDrawn="1"/>
        </p:nvCxnSpPr>
        <p:spPr>
          <a:xfrm flipH="1">
            <a:off x="11099800" y="3429000"/>
            <a:ext cx="54133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01046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lumn(3)">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FAA4F31-FF90-45D7-B2DE-4071CF3B0D54}"/>
              </a:ext>
            </a:extLst>
          </p:cNvPr>
          <p:cNvSpPr/>
          <p:nvPr userDrawn="1"/>
        </p:nvSpPr>
        <p:spPr>
          <a:xfrm>
            <a:off x="0" y="0"/>
            <a:ext cx="2267714" cy="2267712"/>
          </a:xfrm>
          <a:custGeom>
            <a:avLst/>
            <a:gdLst>
              <a:gd name="connsiteX0" fmla="*/ 0 w 2267714"/>
              <a:gd name="connsiteY0" fmla="*/ 0 h 2267712"/>
              <a:gd name="connsiteX1" fmla="*/ 2263317 w 2267714"/>
              <a:gd name="connsiteY1" fmla="*/ 0 h 2267712"/>
              <a:gd name="connsiteX2" fmla="*/ 2267714 w 2267714"/>
              <a:gd name="connsiteY2" fmla="*/ 87089 h 2267712"/>
              <a:gd name="connsiteX3" fmla="*/ 87091 w 2267714"/>
              <a:gd name="connsiteY3" fmla="*/ 2267712 h 2267712"/>
              <a:gd name="connsiteX4" fmla="*/ 0 w 2267714"/>
              <a:gd name="connsiteY4" fmla="*/ 2263314 h 2267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7714" h="2267712">
                <a:moveTo>
                  <a:pt x="0" y="0"/>
                </a:moveTo>
                <a:lnTo>
                  <a:pt x="2263317" y="0"/>
                </a:lnTo>
                <a:lnTo>
                  <a:pt x="2267714" y="87089"/>
                </a:lnTo>
                <a:cubicBezTo>
                  <a:pt x="2267714" y="1291414"/>
                  <a:pt x="1291416" y="2267712"/>
                  <a:pt x="87091" y="2267712"/>
                </a:cubicBezTo>
                <a:lnTo>
                  <a:pt x="0" y="226331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Title 1">
            <a:extLst>
              <a:ext uri="{FF2B5EF4-FFF2-40B4-BE49-F238E27FC236}">
                <a16:creationId xmlns:a16="http://schemas.microsoft.com/office/drawing/2014/main" id="{210525E9-84FB-45C6-9CCA-A7C6F12B0446}"/>
              </a:ext>
            </a:extLst>
          </p:cNvPr>
          <p:cNvSpPr>
            <a:spLocks noGrp="1"/>
          </p:cNvSpPr>
          <p:nvPr>
            <p:ph type="title"/>
          </p:nvPr>
        </p:nvSpPr>
        <p:spPr>
          <a:xfrm>
            <a:off x="550863" y="719998"/>
            <a:ext cx="4825137" cy="1994922"/>
          </a:xfrm>
          <a:prstGeom prst="rect">
            <a:avLst/>
          </a:prstGeom>
        </p:spPr>
        <p:txBody>
          <a:bodyPr/>
          <a:lstStyle>
            <a:lvl1pPr>
              <a:defRPr>
                <a:solidFill>
                  <a:schemeClr val="tx1">
                    <a:lumMod val="85000"/>
                    <a:lumOff val="15000"/>
                  </a:schemeClr>
                </a:solidFill>
              </a:defRPr>
            </a:lvl1pPr>
          </a:lstStyle>
          <a:p>
            <a:r>
              <a:rPr lang="en-US" dirty="0"/>
              <a:t>Click to edit Master title style</a:t>
            </a:r>
            <a:endParaRPr lang="en-ID" dirty="0"/>
          </a:p>
        </p:txBody>
      </p:sp>
      <p:sp>
        <p:nvSpPr>
          <p:cNvPr id="10" name="Picture Placeholder 9">
            <a:extLst>
              <a:ext uri="{FF2B5EF4-FFF2-40B4-BE49-F238E27FC236}">
                <a16:creationId xmlns:a16="http://schemas.microsoft.com/office/drawing/2014/main" id="{A562162F-D0C3-47F5-A87A-C7A3A8F0B018}"/>
              </a:ext>
            </a:extLst>
          </p:cNvPr>
          <p:cNvSpPr>
            <a:spLocks noGrp="1"/>
          </p:cNvSpPr>
          <p:nvPr>
            <p:ph type="pic" sz="quarter" idx="10"/>
          </p:nvPr>
        </p:nvSpPr>
        <p:spPr>
          <a:xfrm>
            <a:off x="6096000" y="719998"/>
            <a:ext cx="5376000" cy="5418002"/>
          </a:xfrm>
          <a:prstGeom prst="rect">
            <a:avLst/>
          </a:prstGeom>
          <a:solidFill>
            <a:schemeClr val="accent1">
              <a:lumMod val="20000"/>
              <a:lumOff val="80000"/>
            </a:schemeClr>
          </a:solidFill>
        </p:spPr>
        <p:txBody>
          <a:bodyPr anchor="ctr"/>
          <a:lstStyle>
            <a:lvl1pPr algn="ctr">
              <a:defRPr sz="1200"/>
            </a:lvl1pPr>
          </a:lstStyle>
          <a:p>
            <a:endParaRPr lang="en-ID"/>
          </a:p>
        </p:txBody>
      </p:sp>
      <p:sp>
        <p:nvSpPr>
          <p:cNvPr id="12" name="Text Placeholder 11">
            <a:extLst>
              <a:ext uri="{FF2B5EF4-FFF2-40B4-BE49-F238E27FC236}">
                <a16:creationId xmlns:a16="http://schemas.microsoft.com/office/drawing/2014/main" id="{6FCA19F0-EE92-46AD-8A97-9F77DC05EF40}"/>
              </a:ext>
            </a:extLst>
          </p:cNvPr>
          <p:cNvSpPr>
            <a:spLocks noGrp="1"/>
          </p:cNvSpPr>
          <p:nvPr>
            <p:ph type="body" sz="quarter" idx="11"/>
          </p:nvPr>
        </p:nvSpPr>
        <p:spPr>
          <a:xfrm>
            <a:off x="550863" y="3401634"/>
            <a:ext cx="4825136" cy="360000"/>
          </a:xfrm>
          <a:prstGeom prst="rect">
            <a:avLst/>
          </a:prstGeom>
        </p:spPr>
        <p:txBody>
          <a:bodyPr>
            <a:normAutofit/>
          </a:bodyPr>
          <a:lstStyle>
            <a:lvl1pPr marL="0" indent="0">
              <a:buNone/>
              <a:defRPr sz="1400">
                <a:solidFill>
                  <a:schemeClr val="tx1">
                    <a:lumMod val="85000"/>
                    <a:lumOff val="15000"/>
                  </a:schemeClr>
                </a:solidFill>
              </a:defRPr>
            </a:lvl1pPr>
            <a:lvl2pPr marL="457189" indent="0">
              <a:buNone/>
              <a:defRPr sz="1100">
                <a:solidFill>
                  <a:schemeClr val="tx1">
                    <a:lumMod val="85000"/>
                    <a:lumOff val="15000"/>
                  </a:schemeClr>
                </a:solidFill>
              </a:defRPr>
            </a:lvl2pPr>
            <a:lvl3pPr marL="914377" indent="0">
              <a:buNone/>
              <a:defRPr sz="1050">
                <a:solidFill>
                  <a:schemeClr val="tx1">
                    <a:lumMod val="85000"/>
                    <a:lumOff val="15000"/>
                  </a:schemeClr>
                </a:solidFill>
              </a:defRPr>
            </a:lvl3pPr>
            <a:lvl4pPr marL="1371566" indent="0">
              <a:buNone/>
              <a:defRPr sz="1000">
                <a:solidFill>
                  <a:schemeClr val="tx1">
                    <a:lumMod val="85000"/>
                    <a:lumOff val="15000"/>
                  </a:schemeClr>
                </a:solidFill>
              </a:defRPr>
            </a:lvl4pPr>
            <a:lvl5pPr marL="1828755" indent="0">
              <a:buNone/>
              <a:defRPr sz="1000">
                <a:solidFill>
                  <a:schemeClr val="tx1">
                    <a:lumMod val="85000"/>
                    <a:lumOff val="15000"/>
                  </a:schemeClr>
                </a:solidFill>
              </a:defRPr>
            </a:lvl5pPr>
          </a:lstStyle>
          <a:p>
            <a:pPr lvl="0"/>
            <a:r>
              <a:rPr lang="en-US" dirty="0"/>
              <a:t>Click to edit Master text styles</a:t>
            </a:r>
          </a:p>
        </p:txBody>
      </p:sp>
      <p:sp>
        <p:nvSpPr>
          <p:cNvPr id="3" name="Text Placeholder 11">
            <a:extLst>
              <a:ext uri="{FF2B5EF4-FFF2-40B4-BE49-F238E27FC236}">
                <a16:creationId xmlns:a16="http://schemas.microsoft.com/office/drawing/2014/main" id="{19D57F2C-493B-63FF-DA50-68D384E89829}"/>
              </a:ext>
            </a:extLst>
          </p:cNvPr>
          <p:cNvSpPr>
            <a:spLocks noGrp="1"/>
          </p:cNvSpPr>
          <p:nvPr>
            <p:ph type="body" sz="quarter" idx="12"/>
          </p:nvPr>
        </p:nvSpPr>
        <p:spPr>
          <a:xfrm>
            <a:off x="550864" y="3801034"/>
            <a:ext cx="4825136" cy="2336965"/>
          </a:xfrm>
          <a:prstGeom prst="rect">
            <a:avLst/>
          </a:prstGeom>
        </p:spPr>
        <p:txBody>
          <a:bodyPr>
            <a:normAutofit/>
          </a:bodyPr>
          <a:lstStyle>
            <a:lvl1pPr marL="0" indent="0">
              <a:buNone/>
              <a:defRPr sz="1200" b="0">
                <a:solidFill>
                  <a:schemeClr val="tx1">
                    <a:lumMod val="85000"/>
                    <a:lumOff val="15000"/>
                  </a:schemeClr>
                </a:solidFill>
              </a:defRPr>
            </a:lvl1pPr>
            <a:lvl2pPr marL="457189" indent="0">
              <a:buNone/>
              <a:defRPr sz="1100">
                <a:solidFill>
                  <a:schemeClr val="tx1">
                    <a:lumMod val="85000"/>
                    <a:lumOff val="15000"/>
                  </a:schemeClr>
                </a:solidFill>
              </a:defRPr>
            </a:lvl2pPr>
            <a:lvl3pPr marL="914377" indent="0">
              <a:buNone/>
              <a:defRPr sz="1050">
                <a:solidFill>
                  <a:schemeClr val="tx1">
                    <a:lumMod val="85000"/>
                    <a:lumOff val="15000"/>
                  </a:schemeClr>
                </a:solidFill>
              </a:defRPr>
            </a:lvl3pPr>
            <a:lvl4pPr marL="1371566" indent="0">
              <a:buNone/>
              <a:defRPr sz="1000">
                <a:solidFill>
                  <a:schemeClr val="tx1">
                    <a:lumMod val="85000"/>
                    <a:lumOff val="15000"/>
                  </a:schemeClr>
                </a:solidFill>
              </a:defRPr>
            </a:lvl4pPr>
            <a:lvl5pPr marL="1828755" indent="0">
              <a:buNone/>
              <a:defRPr sz="1000">
                <a:solidFill>
                  <a:schemeClr val="tx1">
                    <a:lumMod val="85000"/>
                    <a:lumOff val="15000"/>
                  </a:schemeClr>
                </a:solidFill>
              </a:defRPr>
            </a:lvl5pPr>
          </a:lstStyle>
          <a:p>
            <a:pPr lvl="0"/>
            <a:r>
              <a:rPr lang="en-US" dirty="0"/>
              <a:t>Click to edit Master text styles</a:t>
            </a:r>
          </a:p>
        </p:txBody>
      </p:sp>
    </p:spTree>
    <p:extLst>
      <p:ext uri="{BB962C8B-B14F-4D97-AF65-F5344CB8AC3E}">
        <p14:creationId xmlns:p14="http://schemas.microsoft.com/office/powerpoint/2010/main" val="12371063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lumns(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D1D2B-1803-7A82-2F23-2D10AA7F8253}"/>
              </a:ext>
            </a:extLst>
          </p:cNvPr>
          <p:cNvSpPr>
            <a:spLocks noGrp="1"/>
          </p:cNvSpPr>
          <p:nvPr>
            <p:ph type="title"/>
          </p:nvPr>
        </p:nvSpPr>
        <p:spPr>
          <a:xfrm>
            <a:off x="550862" y="549275"/>
            <a:ext cx="6952179" cy="2879725"/>
          </a:xfrm>
          <a:prstGeom prst="rect">
            <a:avLst/>
          </a:prstGeom>
        </p:spPr>
        <p:txBody>
          <a:bodyPr anchor="t"/>
          <a:lstStyle>
            <a:lvl1pPr>
              <a:defRPr>
                <a:solidFill>
                  <a:schemeClr val="tx1">
                    <a:lumMod val="85000"/>
                    <a:lumOff val="15000"/>
                  </a:schemeClr>
                </a:solidFill>
              </a:defRPr>
            </a:lvl1pPr>
          </a:lstStyle>
          <a:p>
            <a:r>
              <a:rPr lang="en-US" dirty="0"/>
              <a:t>Click to edit Master title style</a:t>
            </a:r>
            <a:endParaRPr lang="en-ID" dirty="0"/>
          </a:p>
        </p:txBody>
      </p:sp>
      <p:sp>
        <p:nvSpPr>
          <p:cNvPr id="4" name="Picture Placeholder 3">
            <a:extLst>
              <a:ext uri="{FF2B5EF4-FFF2-40B4-BE49-F238E27FC236}">
                <a16:creationId xmlns:a16="http://schemas.microsoft.com/office/drawing/2014/main" id="{3D4C5CF9-10AA-8747-7064-6A925F453B05}"/>
              </a:ext>
            </a:extLst>
          </p:cNvPr>
          <p:cNvSpPr>
            <a:spLocks noGrp="1"/>
          </p:cNvSpPr>
          <p:nvPr>
            <p:ph type="pic" sz="quarter" idx="10"/>
          </p:nvPr>
        </p:nvSpPr>
        <p:spPr>
          <a:xfrm>
            <a:off x="550862" y="3429000"/>
            <a:ext cx="6952179" cy="3429000"/>
          </a:xfrm>
          <a:prstGeom prst="rect">
            <a:avLst/>
          </a:prstGeom>
          <a:solidFill>
            <a:schemeClr val="accent1">
              <a:lumMod val="20000"/>
              <a:lumOff val="80000"/>
            </a:schemeClr>
          </a:solidFill>
        </p:spPr>
        <p:txBody>
          <a:bodyPr anchor="ctr"/>
          <a:lstStyle>
            <a:lvl1pPr marL="0" indent="0" algn="ctr">
              <a:buNone/>
              <a:defRPr sz="1400"/>
            </a:lvl1pPr>
          </a:lstStyle>
          <a:p>
            <a:endParaRPr lang="en-ID"/>
          </a:p>
        </p:txBody>
      </p:sp>
      <p:sp>
        <p:nvSpPr>
          <p:cNvPr id="5" name="Text Placeholder 5">
            <a:extLst>
              <a:ext uri="{FF2B5EF4-FFF2-40B4-BE49-F238E27FC236}">
                <a16:creationId xmlns:a16="http://schemas.microsoft.com/office/drawing/2014/main" id="{CF421A03-EBB9-E8A0-A75A-B02C2B24E471}"/>
              </a:ext>
            </a:extLst>
          </p:cNvPr>
          <p:cNvSpPr>
            <a:spLocks noGrp="1"/>
          </p:cNvSpPr>
          <p:nvPr>
            <p:ph type="body" sz="quarter" idx="12"/>
          </p:nvPr>
        </p:nvSpPr>
        <p:spPr>
          <a:xfrm>
            <a:off x="8053905" y="549275"/>
            <a:ext cx="3587236" cy="360000"/>
          </a:xfrm>
          <a:prstGeom prst="rect">
            <a:avLst/>
          </a:prstGeom>
        </p:spPr>
        <p:txBody>
          <a:bodyPr anchor="ctr">
            <a:normAutofit/>
          </a:bodyPr>
          <a:lstStyle>
            <a:lvl1pPr marL="0" indent="0" algn="l">
              <a:lnSpc>
                <a:spcPct val="120000"/>
              </a:lnSpc>
              <a:buNone/>
              <a:defRPr sz="1400">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6" name="Text Placeholder 5">
            <a:extLst>
              <a:ext uri="{FF2B5EF4-FFF2-40B4-BE49-F238E27FC236}">
                <a16:creationId xmlns:a16="http://schemas.microsoft.com/office/drawing/2014/main" id="{E620C953-7D7C-35D3-0E62-253A6D9C6299}"/>
              </a:ext>
            </a:extLst>
          </p:cNvPr>
          <p:cNvSpPr>
            <a:spLocks noGrp="1"/>
          </p:cNvSpPr>
          <p:nvPr>
            <p:ph type="body" sz="quarter" idx="13"/>
          </p:nvPr>
        </p:nvSpPr>
        <p:spPr>
          <a:xfrm>
            <a:off x="8053904" y="955674"/>
            <a:ext cx="3587236" cy="2314016"/>
          </a:xfrm>
          <a:prstGeom prst="rect">
            <a:avLst/>
          </a:prstGeom>
        </p:spPr>
        <p:txBody>
          <a:bodyPr anchor="t">
            <a:normAutofit/>
          </a:bodyPr>
          <a:lstStyle>
            <a:lvl1pPr marL="0" indent="0" algn="l">
              <a:lnSpc>
                <a:spcPct val="120000"/>
              </a:lnSpc>
              <a:buNone/>
              <a:defRPr sz="1200" b="0">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16" name="Text Placeholder 5">
            <a:extLst>
              <a:ext uri="{FF2B5EF4-FFF2-40B4-BE49-F238E27FC236}">
                <a16:creationId xmlns:a16="http://schemas.microsoft.com/office/drawing/2014/main" id="{D047D360-931B-4B02-DF7F-22B40E3F0FAF}"/>
              </a:ext>
            </a:extLst>
          </p:cNvPr>
          <p:cNvSpPr>
            <a:spLocks noGrp="1"/>
          </p:cNvSpPr>
          <p:nvPr>
            <p:ph type="body" sz="quarter" idx="14"/>
          </p:nvPr>
        </p:nvSpPr>
        <p:spPr>
          <a:xfrm>
            <a:off x="8053903" y="3589059"/>
            <a:ext cx="3587236" cy="360000"/>
          </a:xfrm>
          <a:prstGeom prst="rect">
            <a:avLst/>
          </a:prstGeom>
        </p:spPr>
        <p:txBody>
          <a:bodyPr anchor="ctr">
            <a:normAutofit/>
          </a:bodyPr>
          <a:lstStyle>
            <a:lvl1pPr marL="0" indent="0" algn="l">
              <a:lnSpc>
                <a:spcPct val="120000"/>
              </a:lnSpc>
              <a:buNone/>
              <a:defRPr sz="1400">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17" name="Text Placeholder 5">
            <a:extLst>
              <a:ext uri="{FF2B5EF4-FFF2-40B4-BE49-F238E27FC236}">
                <a16:creationId xmlns:a16="http://schemas.microsoft.com/office/drawing/2014/main" id="{FC03BD29-6455-7ADC-E781-64D001078BE5}"/>
              </a:ext>
            </a:extLst>
          </p:cNvPr>
          <p:cNvSpPr>
            <a:spLocks noGrp="1"/>
          </p:cNvSpPr>
          <p:nvPr>
            <p:ph type="body" sz="quarter" idx="15"/>
          </p:nvPr>
        </p:nvSpPr>
        <p:spPr>
          <a:xfrm>
            <a:off x="8053902" y="3994710"/>
            <a:ext cx="3587236" cy="2314016"/>
          </a:xfrm>
          <a:prstGeom prst="rect">
            <a:avLst/>
          </a:prstGeom>
        </p:spPr>
        <p:txBody>
          <a:bodyPr anchor="t">
            <a:normAutofit/>
          </a:bodyPr>
          <a:lstStyle>
            <a:lvl1pPr marL="0" indent="0" algn="l">
              <a:lnSpc>
                <a:spcPct val="120000"/>
              </a:lnSpc>
              <a:buNone/>
              <a:defRPr sz="1200" b="0">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Tree>
    <p:extLst>
      <p:ext uri="{BB962C8B-B14F-4D97-AF65-F5344CB8AC3E}">
        <p14:creationId xmlns:p14="http://schemas.microsoft.com/office/powerpoint/2010/main" val="39512714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olumns(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2ED0F9B-1932-6896-466C-D64BA828EC15}"/>
              </a:ext>
            </a:extLst>
          </p:cNvPr>
          <p:cNvSpPr/>
          <p:nvPr userDrawn="1"/>
        </p:nvSpPr>
        <p:spPr>
          <a:xfrm>
            <a:off x="6096001" y="3429000"/>
            <a:ext cx="6096000" cy="3429000"/>
          </a:xfrm>
          <a:prstGeom prst="rect">
            <a:avLst/>
          </a:prstGeom>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 name="Title 1">
            <a:extLst>
              <a:ext uri="{FF2B5EF4-FFF2-40B4-BE49-F238E27FC236}">
                <a16:creationId xmlns:a16="http://schemas.microsoft.com/office/drawing/2014/main" id="{788C0BAD-62F8-8DBF-08BD-F3D4D231474E}"/>
              </a:ext>
            </a:extLst>
          </p:cNvPr>
          <p:cNvSpPr>
            <a:spLocks noGrp="1"/>
          </p:cNvSpPr>
          <p:nvPr>
            <p:ph type="title"/>
          </p:nvPr>
        </p:nvSpPr>
        <p:spPr>
          <a:xfrm>
            <a:off x="550863" y="549275"/>
            <a:ext cx="5545137" cy="2330450"/>
          </a:xfrm>
          <a:prstGeom prst="rect">
            <a:avLst/>
          </a:prstGeom>
        </p:spPr>
        <p:txBody>
          <a:bodyPr anchor="ctr"/>
          <a:lstStyle>
            <a:lvl1pPr algn="l">
              <a:defRPr>
                <a:solidFill>
                  <a:schemeClr val="tx1">
                    <a:lumMod val="85000"/>
                    <a:lumOff val="15000"/>
                  </a:schemeClr>
                </a:solidFill>
              </a:defRPr>
            </a:lvl1pPr>
          </a:lstStyle>
          <a:p>
            <a:r>
              <a:rPr lang="en-US" dirty="0"/>
              <a:t>Click to edit Master title style</a:t>
            </a:r>
            <a:endParaRPr lang="en-ID" dirty="0"/>
          </a:p>
        </p:txBody>
      </p:sp>
      <p:sp>
        <p:nvSpPr>
          <p:cNvPr id="4" name="Text Placeholder 5">
            <a:extLst>
              <a:ext uri="{FF2B5EF4-FFF2-40B4-BE49-F238E27FC236}">
                <a16:creationId xmlns:a16="http://schemas.microsoft.com/office/drawing/2014/main" id="{FF15D25B-820B-156A-3645-D86E2556A8DA}"/>
              </a:ext>
            </a:extLst>
          </p:cNvPr>
          <p:cNvSpPr>
            <a:spLocks noGrp="1"/>
          </p:cNvSpPr>
          <p:nvPr>
            <p:ph type="body" sz="quarter" idx="12"/>
          </p:nvPr>
        </p:nvSpPr>
        <p:spPr>
          <a:xfrm>
            <a:off x="550863" y="4413250"/>
            <a:ext cx="4994274" cy="1895474"/>
          </a:xfrm>
          <a:prstGeom prst="rect">
            <a:avLst/>
          </a:prstGeom>
        </p:spPr>
        <p:txBody>
          <a:bodyPr anchor="t">
            <a:normAutofit/>
          </a:bodyPr>
          <a:lstStyle>
            <a:lvl1pPr marL="0" indent="0" algn="l">
              <a:lnSpc>
                <a:spcPct val="120000"/>
              </a:lnSpc>
              <a:buNone/>
              <a:defRPr sz="1200" b="0">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cxnSp>
        <p:nvCxnSpPr>
          <p:cNvPr id="7" name="Straight Connector 6">
            <a:extLst>
              <a:ext uri="{FF2B5EF4-FFF2-40B4-BE49-F238E27FC236}">
                <a16:creationId xmlns:a16="http://schemas.microsoft.com/office/drawing/2014/main" id="{D5453C8F-F0F1-1099-79AA-AF1ACBB99C77}"/>
              </a:ext>
            </a:extLst>
          </p:cNvPr>
          <p:cNvCxnSpPr>
            <a:cxnSpLocks/>
          </p:cNvCxnSpPr>
          <p:nvPr userDrawn="1"/>
        </p:nvCxnSpPr>
        <p:spPr>
          <a:xfrm flipH="1">
            <a:off x="0" y="3429000"/>
            <a:ext cx="622004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122764C-29F8-352B-1FEF-C94B5FF717FB}"/>
              </a:ext>
            </a:extLst>
          </p:cNvPr>
          <p:cNvCxnSpPr>
            <a:cxnSpLocks/>
          </p:cNvCxnSpPr>
          <p:nvPr userDrawn="1"/>
        </p:nvCxnSpPr>
        <p:spPr>
          <a:xfrm flipV="1">
            <a:off x="6096001" y="0"/>
            <a:ext cx="0" cy="3429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 Placeholder 5">
            <a:extLst>
              <a:ext uri="{FF2B5EF4-FFF2-40B4-BE49-F238E27FC236}">
                <a16:creationId xmlns:a16="http://schemas.microsoft.com/office/drawing/2014/main" id="{A0730728-BA5D-6ABE-8950-B7C4CD061277}"/>
              </a:ext>
            </a:extLst>
          </p:cNvPr>
          <p:cNvSpPr>
            <a:spLocks noGrp="1"/>
          </p:cNvSpPr>
          <p:nvPr>
            <p:ph type="body" sz="quarter" idx="15"/>
          </p:nvPr>
        </p:nvSpPr>
        <p:spPr>
          <a:xfrm>
            <a:off x="550863" y="3978274"/>
            <a:ext cx="4994274" cy="360000"/>
          </a:xfrm>
          <a:prstGeom prst="rect">
            <a:avLst/>
          </a:prstGeom>
        </p:spPr>
        <p:txBody>
          <a:bodyPr anchor="t">
            <a:normAutofit/>
          </a:bodyPr>
          <a:lstStyle>
            <a:lvl1pPr marL="0" indent="0" algn="l">
              <a:lnSpc>
                <a:spcPct val="120000"/>
              </a:lnSpc>
              <a:buNone/>
              <a:defRPr sz="1400" b="1">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10" name="Text Placeholder 5">
            <a:extLst>
              <a:ext uri="{FF2B5EF4-FFF2-40B4-BE49-F238E27FC236}">
                <a16:creationId xmlns:a16="http://schemas.microsoft.com/office/drawing/2014/main" id="{54D69608-7CD7-CDA4-432C-F440FF357638}"/>
              </a:ext>
            </a:extLst>
          </p:cNvPr>
          <p:cNvSpPr>
            <a:spLocks noGrp="1"/>
          </p:cNvSpPr>
          <p:nvPr>
            <p:ph type="body" sz="quarter" idx="16"/>
          </p:nvPr>
        </p:nvSpPr>
        <p:spPr>
          <a:xfrm>
            <a:off x="6646866" y="4413250"/>
            <a:ext cx="4994274" cy="1893420"/>
          </a:xfrm>
          <a:prstGeom prst="rect">
            <a:avLst/>
          </a:prstGeom>
        </p:spPr>
        <p:txBody>
          <a:bodyPr anchor="t">
            <a:normAutofit/>
          </a:bodyPr>
          <a:lstStyle>
            <a:lvl1pPr marL="0" indent="0" algn="l">
              <a:lnSpc>
                <a:spcPct val="120000"/>
              </a:lnSpc>
              <a:buNone/>
              <a:defRPr sz="1200" b="0">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11" name="Text Placeholder 5">
            <a:extLst>
              <a:ext uri="{FF2B5EF4-FFF2-40B4-BE49-F238E27FC236}">
                <a16:creationId xmlns:a16="http://schemas.microsoft.com/office/drawing/2014/main" id="{0292190A-DFB1-DD0F-F6CF-B573B68D374A}"/>
              </a:ext>
            </a:extLst>
          </p:cNvPr>
          <p:cNvSpPr>
            <a:spLocks noGrp="1"/>
          </p:cNvSpPr>
          <p:nvPr>
            <p:ph type="body" sz="quarter" idx="17"/>
          </p:nvPr>
        </p:nvSpPr>
        <p:spPr>
          <a:xfrm>
            <a:off x="6646866" y="3976220"/>
            <a:ext cx="4994274" cy="360000"/>
          </a:xfrm>
          <a:prstGeom prst="rect">
            <a:avLst/>
          </a:prstGeom>
        </p:spPr>
        <p:txBody>
          <a:bodyPr anchor="t">
            <a:noAutofit/>
          </a:bodyPr>
          <a:lstStyle>
            <a:lvl1pPr marL="0" indent="0" algn="l">
              <a:lnSpc>
                <a:spcPct val="120000"/>
              </a:lnSpc>
              <a:buNone/>
              <a:defRPr sz="1400" b="1">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12" name="Text Placeholder 5">
            <a:extLst>
              <a:ext uri="{FF2B5EF4-FFF2-40B4-BE49-F238E27FC236}">
                <a16:creationId xmlns:a16="http://schemas.microsoft.com/office/drawing/2014/main" id="{50E931C2-A398-6AE3-BE1F-0BDF8CDBD74C}"/>
              </a:ext>
            </a:extLst>
          </p:cNvPr>
          <p:cNvSpPr>
            <a:spLocks noGrp="1"/>
          </p:cNvSpPr>
          <p:nvPr>
            <p:ph type="body" sz="quarter" idx="18"/>
          </p:nvPr>
        </p:nvSpPr>
        <p:spPr>
          <a:xfrm>
            <a:off x="6646863" y="986304"/>
            <a:ext cx="4994274" cy="1893420"/>
          </a:xfrm>
          <a:prstGeom prst="rect">
            <a:avLst/>
          </a:prstGeom>
        </p:spPr>
        <p:txBody>
          <a:bodyPr anchor="t">
            <a:normAutofit/>
          </a:bodyPr>
          <a:lstStyle>
            <a:lvl1pPr marL="0" indent="0" algn="l">
              <a:lnSpc>
                <a:spcPct val="120000"/>
              </a:lnSpc>
              <a:buNone/>
              <a:defRPr sz="1200" b="0">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13" name="Text Placeholder 5">
            <a:extLst>
              <a:ext uri="{FF2B5EF4-FFF2-40B4-BE49-F238E27FC236}">
                <a16:creationId xmlns:a16="http://schemas.microsoft.com/office/drawing/2014/main" id="{13867C3F-EB64-F016-29BE-C89F700C3FF8}"/>
              </a:ext>
            </a:extLst>
          </p:cNvPr>
          <p:cNvSpPr>
            <a:spLocks noGrp="1"/>
          </p:cNvSpPr>
          <p:nvPr>
            <p:ph type="body" sz="quarter" idx="19"/>
          </p:nvPr>
        </p:nvSpPr>
        <p:spPr>
          <a:xfrm>
            <a:off x="6646863" y="549274"/>
            <a:ext cx="4994274" cy="360000"/>
          </a:xfrm>
          <a:prstGeom prst="rect">
            <a:avLst/>
          </a:prstGeom>
        </p:spPr>
        <p:txBody>
          <a:bodyPr anchor="t">
            <a:noAutofit/>
          </a:bodyPr>
          <a:lstStyle>
            <a:lvl1pPr marL="0" indent="0" algn="l">
              <a:lnSpc>
                <a:spcPct val="120000"/>
              </a:lnSpc>
              <a:buNone/>
              <a:defRPr sz="1400" b="1">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Tree>
    <p:extLst>
      <p:ext uri="{BB962C8B-B14F-4D97-AF65-F5344CB8AC3E}">
        <p14:creationId xmlns:p14="http://schemas.microsoft.com/office/powerpoint/2010/main" val="26441841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lumn(4)">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71230AE0-6C7F-4620-8410-EFE6D1DFE7CE}"/>
              </a:ext>
            </a:extLst>
          </p:cNvPr>
          <p:cNvSpPr/>
          <p:nvPr userDrawn="1"/>
        </p:nvSpPr>
        <p:spPr>
          <a:xfrm rot="10800000">
            <a:off x="5883268" y="549274"/>
            <a:ext cx="6308731" cy="6308725"/>
          </a:xfrm>
          <a:custGeom>
            <a:avLst/>
            <a:gdLst>
              <a:gd name="connsiteX0" fmla="*/ 0 w 2267714"/>
              <a:gd name="connsiteY0" fmla="*/ 0 h 2267712"/>
              <a:gd name="connsiteX1" fmla="*/ 2263317 w 2267714"/>
              <a:gd name="connsiteY1" fmla="*/ 0 h 2267712"/>
              <a:gd name="connsiteX2" fmla="*/ 2267714 w 2267714"/>
              <a:gd name="connsiteY2" fmla="*/ 87089 h 2267712"/>
              <a:gd name="connsiteX3" fmla="*/ 87091 w 2267714"/>
              <a:gd name="connsiteY3" fmla="*/ 2267712 h 2267712"/>
              <a:gd name="connsiteX4" fmla="*/ 0 w 2267714"/>
              <a:gd name="connsiteY4" fmla="*/ 2263314 h 2267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7714" h="2267712">
                <a:moveTo>
                  <a:pt x="0" y="0"/>
                </a:moveTo>
                <a:lnTo>
                  <a:pt x="2263317" y="0"/>
                </a:lnTo>
                <a:lnTo>
                  <a:pt x="2267714" y="87089"/>
                </a:lnTo>
                <a:cubicBezTo>
                  <a:pt x="2267714" y="1291414"/>
                  <a:pt x="1291416" y="2267712"/>
                  <a:pt x="87091" y="2267712"/>
                </a:cubicBezTo>
                <a:lnTo>
                  <a:pt x="0" y="226331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Title 1">
            <a:extLst>
              <a:ext uri="{FF2B5EF4-FFF2-40B4-BE49-F238E27FC236}">
                <a16:creationId xmlns:a16="http://schemas.microsoft.com/office/drawing/2014/main" id="{510FE9F7-C154-4314-AE66-194623BD340D}"/>
              </a:ext>
            </a:extLst>
          </p:cNvPr>
          <p:cNvSpPr>
            <a:spLocks noGrp="1"/>
          </p:cNvSpPr>
          <p:nvPr>
            <p:ph type="title"/>
          </p:nvPr>
        </p:nvSpPr>
        <p:spPr>
          <a:xfrm>
            <a:off x="550864" y="549275"/>
            <a:ext cx="5332405" cy="2879725"/>
          </a:xfrm>
          <a:prstGeom prst="rect">
            <a:avLst/>
          </a:prstGeom>
        </p:spPr>
        <p:txBody>
          <a:bodyPr anchor="b"/>
          <a:lstStyle>
            <a:lvl1pPr>
              <a:defRPr>
                <a:solidFill>
                  <a:schemeClr val="tx1">
                    <a:lumMod val="85000"/>
                    <a:lumOff val="15000"/>
                  </a:schemeClr>
                </a:solidFill>
              </a:defRPr>
            </a:lvl1pPr>
          </a:lstStyle>
          <a:p>
            <a:r>
              <a:rPr lang="en-US" dirty="0"/>
              <a:t>Click to edit Master title style</a:t>
            </a:r>
            <a:endParaRPr lang="en-ID" dirty="0"/>
          </a:p>
        </p:txBody>
      </p:sp>
      <p:sp>
        <p:nvSpPr>
          <p:cNvPr id="5" name="Text Placeholder 5">
            <a:extLst>
              <a:ext uri="{FF2B5EF4-FFF2-40B4-BE49-F238E27FC236}">
                <a16:creationId xmlns:a16="http://schemas.microsoft.com/office/drawing/2014/main" id="{CA482F9F-1C6B-D116-4A91-3496683445D0}"/>
              </a:ext>
            </a:extLst>
          </p:cNvPr>
          <p:cNvSpPr>
            <a:spLocks noGrp="1"/>
          </p:cNvSpPr>
          <p:nvPr>
            <p:ph type="body" sz="quarter" idx="12"/>
          </p:nvPr>
        </p:nvSpPr>
        <p:spPr>
          <a:xfrm>
            <a:off x="550863" y="4152899"/>
            <a:ext cx="5332406" cy="1985099"/>
          </a:xfrm>
          <a:prstGeom prst="rect">
            <a:avLst/>
          </a:prstGeom>
        </p:spPr>
        <p:txBody>
          <a:bodyPr anchor="t">
            <a:normAutofit/>
          </a:bodyPr>
          <a:lstStyle>
            <a:lvl1pPr marL="0" indent="0" algn="l">
              <a:lnSpc>
                <a:spcPct val="120000"/>
              </a:lnSpc>
              <a:buNone/>
              <a:defRPr sz="1200" b="0">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
        <p:nvSpPr>
          <p:cNvPr id="6" name="Text Placeholder 5">
            <a:extLst>
              <a:ext uri="{FF2B5EF4-FFF2-40B4-BE49-F238E27FC236}">
                <a16:creationId xmlns:a16="http://schemas.microsoft.com/office/drawing/2014/main" id="{A64D6732-7D26-F6D0-37F1-72DEBAEC7991}"/>
              </a:ext>
            </a:extLst>
          </p:cNvPr>
          <p:cNvSpPr>
            <a:spLocks noGrp="1"/>
          </p:cNvSpPr>
          <p:nvPr>
            <p:ph type="body" sz="quarter" idx="15"/>
          </p:nvPr>
        </p:nvSpPr>
        <p:spPr>
          <a:xfrm>
            <a:off x="550863" y="3722329"/>
            <a:ext cx="5332406" cy="360000"/>
          </a:xfrm>
          <a:prstGeom prst="rect">
            <a:avLst/>
          </a:prstGeom>
        </p:spPr>
        <p:txBody>
          <a:bodyPr anchor="t">
            <a:noAutofit/>
          </a:bodyPr>
          <a:lstStyle>
            <a:lvl1pPr marL="0" indent="0" algn="l">
              <a:lnSpc>
                <a:spcPct val="120000"/>
              </a:lnSpc>
              <a:buNone/>
              <a:defRPr sz="1400" b="1">
                <a:solidFill>
                  <a:schemeClr val="tx1">
                    <a:lumMod val="85000"/>
                    <a:lumOff val="15000"/>
                  </a:schemeClr>
                </a:solidFill>
              </a:defRPr>
            </a:lvl1pPr>
            <a:lvl2pPr marL="457189" indent="0" algn="l">
              <a:lnSpc>
                <a:spcPct val="120000"/>
              </a:lnSpc>
              <a:buNone/>
              <a:defRPr sz="1100">
                <a:solidFill>
                  <a:schemeClr val="tx1">
                    <a:lumMod val="85000"/>
                    <a:lumOff val="15000"/>
                  </a:schemeClr>
                </a:solidFill>
              </a:defRPr>
            </a:lvl2pPr>
            <a:lvl3pPr marL="914377" indent="0" algn="l">
              <a:lnSpc>
                <a:spcPct val="120000"/>
              </a:lnSpc>
              <a:buNone/>
              <a:defRPr sz="1050">
                <a:solidFill>
                  <a:schemeClr val="tx1">
                    <a:lumMod val="85000"/>
                    <a:lumOff val="15000"/>
                  </a:schemeClr>
                </a:solidFill>
              </a:defRPr>
            </a:lvl3pPr>
            <a:lvl4pPr marL="1371566" indent="0" algn="l">
              <a:lnSpc>
                <a:spcPct val="120000"/>
              </a:lnSpc>
              <a:buNone/>
              <a:defRPr sz="1000">
                <a:solidFill>
                  <a:schemeClr val="tx1">
                    <a:lumMod val="85000"/>
                    <a:lumOff val="15000"/>
                  </a:schemeClr>
                </a:solidFill>
              </a:defRPr>
            </a:lvl4pPr>
            <a:lvl5pPr marL="1828755" indent="0" algn="l">
              <a:lnSpc>
                <a:spcPct val="120000"/>
              </a:lnSpc>
              <a:buNone/>
              <a:defRPr sz="1000">
                <a:solidFill>
                  <a:schemeClr val="tx1">
                    <a:lumMod val="85000"/>
                    <a:lumOff val="15000"/>
                  </a:schemeClr>
                </a:solidFill>
              </a:defRPr>
            </a:lvl5pPr>
          </a:lstStyle>
          <a:p>
            <a:pPr lvl="0"/>
            <a:r>
              <a:rPr lang="en-US" dirty="0"/>
              <a:t>Click to edit Master text styles</a:t>
            </a:r>
          </a:p>
        </p:txBody>
      </p:sp>
    </p:spTree>
    <p:extLst>
      <p:ext uri="{BB962C8B-B14F-4D97-AF65-F5344CB8AC3E}">
        <p14:creationId xmlns:p14="http://schemas.microsoft.com/office/powerpoint/2010/main" val="22329867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CAB1D-7C61-B1A0-AB2C-B508F78900A7}"/>
              </a:ext>
            </a:extLst>
          </p:cNvPr>
          <p:cNvSpPr>
            <a:spLocks noGrp="1"/>
          </p:cNvSpPr>
          <p:nvPr>
            <p:ph type="title"/>
          </p:nvPr>
        </p:nvSpPr>
        <p:spPr>
          <a:xfrm>
            <a:off x="550862" y="549275"/>
            <a:ext cx="11090276" cy="1325563"/>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9FD98A34-8A43-A6AC-9593-C4AE4F032ACD}"/>
              </a:ext>
            </a:extLst>
          </p:cNvPr>
          <p:cNvSpPr>
            <a:spLocks noGrp="1"/>
          </p:cNvSpPr>
          <p:nvPr>
            <p:ph type="body" idx="1"/>
          </p:nvPr>
        </p:nvSpPr>
        <p:spPr>
          <a:xfrm>
            <a:off x="550862" y="1874838"/>
            <a:ext cx="11090276" cy="4433887"/>
          </a:xfrm>
          <a:prstGeom prst="rect">
            <a:avLst/>
          </a:prstGeom>
        </p:spPr>
        <p:txBody>
          <a:bodyPr vert="horz" lIns="91440" tIns="45720" rIns="91440" bIns="45720" rtlCol="0">
            <a:normAutofit/>
          </a:bodyPr>
          <a:lstStyle/>
          <a:p>
            <a:pPr lvl="0"/>
            <a:r>
              <a:rPr lang="en-US" dirty="0"/>
              <a:t>Click to edit Master text styles</a:t>
            </a:r>
          </a:p>
          <a:p>
            <a:pPr lvl="1"/>
            <a:r>
              <a:rPr lang="en-US" dirty="0"/>
              <a:t>Click to edit Master text styles</a:t>
            </a:r>
          </a:p>
          <a:p>
            <a:pPr lvl="2"/>
            <a:r>
              <a:rPr lang="en-US" dirty="0"/>
              <a:t>Third level</a:t>
            </a:r>
          </a:p>
          <a:p>
            <a:pPr lvl="3"/>
            <a:r>
              <a:rPr lang="en-US" dirty="0"/>
              <a:t>Fourth level</a:t>
            </a:r>
          </a:p>
          <a:p>
            <a:pPr lvl="4"/>
            <a:r>
              <a:rPr lang="en-US" dirty="0"/>
              <a:t>Fifth level</a:t>
            </a:r>
            <a:endParaRPr lang="en-ID" dirty="0"/>
          </a:p>
        </p:txBody>
      </p:sp>
    </p:spTree>
    <p:extLst>
      <p:ext uri="{BB962C8B-B14F-4D97-AF65-F5344CB8AC3E}">
        <p14:creationId xmlns:p14="http://schemas.microsoft.com/office/powerpoint/2010/main" val="3486867614"/>
      </p:ext>
    </p:extLst>
  </p:cSld>
  <p:clrMap bg1="lt1" tx1="dk1" bg2="lt2" tx2="dk2" accent1="accent1" accent2="accent2" accent3="accent3" accent4="accent4" accent5="accent5" accent6="accent6" hlink="hlink" folHlink="folHlink"/>
  <p:sldLayoutIdLst>
    <p:sldLayoutId id="2147483794" r:id="rId1"/>
    <p:sldLayoutId id="2147483805" r:id="rId2"/>
    <p:sldLayoutId id="2147483809" r:id="rId3"/>
    <p:sldLayoutId id="2147483811" r:id="rId4"/>
    <p:sldLayoutId id="2147483814" r:id="rId5"/>
    <p:sldLayoutId id="2147483817" r:id="rId6"/>
    <p:sldLayoutId id="2147483850" r:id="rId7"/>
    <p:sldLayoutId id="2147483851" r:id="rId8"/>
    <p:sldLayoutId id="2147483834" r:id="rId9"/>
    <p:sldLayoutId id="2147483852" r:id="rId10"/>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dt="0"/>
  <p:txStyles>
    <p:titleStyle>
      <a:lvl1pPr algn="l" defTabSz="914377" rtl="0" eaLnBrk="1" latinLnBrk="0" hangingPunct="1">
        <a:lnSpc>
          <a:spcPct val="90000"/>
        </a:lnSpc>
        <a:spcBef>
          <a:spcPct val="0"/>
        </a:spcBef>
        <a:buNone/>
        <a:defRPr sz="4400" kern="1200">
          <a:solidFill>
            <a:schemeClr val="tx1">
              <a:lumMod val="85000"/>
              <a:lumOff val="15000"/>
            </a:schemeClr>
          </a:solidFill>
          <a:latin typeface="+mj-lt"/>
          <a:ea typeface="+mj-ea"/>
          <a:cs typeface="+mj-cs"/>
        </a:defRPr>
      </a:lvl1pPr>
    </p:titleStyle>
    <p:bodyStyle>
      <a:lvl1pPr marL="0" indent="0" algn="l" defTabSz="914377" rtl="0" eaLnBrk="1" latinLnBrk="0" hangingPunct="1">
        <a:lnSpc>
          <a:spcPct val="120000"/>
        </a:lnSpc>
        <a:spcBef>
          <a:spcPts val="1000"/>
        </a:spcBef>
        <a:buFont typeface="Arial" panose="020B0604020202020204" pitchFamily="34" charset="0"/>
        <a:buNone/>
        <a:defRPr sz="1200" b="1" kern="1200">
          <a:solidFill>
            <a:schemeClr val="tx1">
              <a:lumMod val="85000"/>
              <a:lumOff val="15000"/>
            </a:schemeClr>
          </a:solidFill>
          <a:latin typeface="+mn-lt"/>
          <a:ea typeface="+mn-ea"/>
          <a:cs typeface="+mn-cs"/>
        </a:defRPr>
      </a:lvl1pPr>
      <a:lvl2pPr marL="457189" indent="0" algn="l" defTabSz="914377" rtl="0" eaLnBrk="1" latinLnBrk="0" hangingPunct="1">
        <a:lnSpc>
          <a:spcPct val="120000"/>
        </a:lnSpc>
        <a:spcBef>
          <a:spcPts val="500"/>
        </a:spcBef>
        <a:buFont typeface="Arial" panose="020B0604020202020204" pitchFamily="34" charset="0"/>
        <a:buNone/>
        <a:defRPr sz="1100" kern="1200">
          <a:solidFill>
            <a:schemeClr val="tx1">
              <a:lumMod val="85000"/>
              <a:lumOff val="15000"/>
            </a:schemeClr>
          </a:solidFill>
          <a:latin typeface="+mn-lt"/>
          <a:ea typeface="+mn-ea"/>
          <a:cs typeface="+mn-cs"/>
        </a:defRPr>
      </a:lvl2pPr>
      <a:lvl3pPr marL="914377" indent="0" algn="l" defTabSz="914377" rtl="0" eaLnBrk="1" latinLnBrk="0" hangingPunct="1">
        <a:lnSpc>
          <a:spcPct val="120000"/>
        </a:lnSpc>
        <a:spcBef>
          <a:spcPts val="500"/>
        </a:spcBef>
        <a:buFont typeface="Arial" panose="020B0604020202020204" pitchFamily="34" charset="0"/>
        <a:buNone/>
        <a:defRPr sz="1050" kern="1200">
          <a:solidFill>
            <a:schemeClr val="tx1">
              <a:lumMod val="85000"/>
              <a:lumOff val="15000"/>
            </a:schemeClr>
          </a:solidFill>
          <a:latin typeface="+mn-lt"/>
          <a:ea typeface="+mn-ea"/>
          <a:cs typeface="+mn-cs"/>
        </a:defRPr>
      </a:lvl3pPr>
      <a:lvl4pPr marL="1371566" indent="0" algn="l" defTabSz="914377" rtl="0" eaLnBrk="1" latinLnBrk="0" hangingPunct="1">
        <a:lnSpc>
          <a:spcPct val="120000"/>
        </a:lnSpc>
        <a:spcBef>
          <a:spcPts val="500"/>
        </a:spcBef>
        <a:buFont typeface="Arial" panose="020B0604020202020204" pitchFamily="34" charset="0"/>
        <a:buNone/>
        <a:defRPr sz="1000" kern="1200">
          <a:solidFill>
            <a:schemeClr val="tx1">
              <a:lumMod val="85000"/>
              <a:lumOff val="15000"/>
            </a:schemeClr>
          </a:solidFill>
          <a:latin typeface="+mn-lt"/>
          <a:ea typeface="+mn-ea"/>
          <a:cs typeface="+mn-cs"/>
        </a:defRPr>
      </a:lvl4pPr>
      <a:lvl5pPr marL="1828755" indent="0" algn="l" defTabSz="914377" rtl="0" eaLnBrk="1" latinLnBrk="0" hangingPunct="1">
        <a:lnSpc>
          <a:spcPct val="120000"/>
        </a:lnSpc>
        <a:spcBef>
          <a:spcPts val="500"/>
        </a:spcBef>
        <a:buFont typeface="Arial" panose="020B0604020202020204" pitchFamily="34" charset="0"/>
        <a:buNone/>
        <a:defRPr sz="1000" kern="1200">
          <a:solidFill>
            <a:schemeClr val="tx1">
              <a:lumMod val="85000"/>
              <a:lumOff val="15000"/>
            </a:schemeClr>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346" userDrawn="1">
          <p15:clr>
            <a:srgbClr val="F26B43"/>
          </p15:clr>
        </p15:guide>
        <p15:guide id="4" pos="347" userDrawn="1">
          <p15:clr>
            <a:srgbClr val="F26B43"/>
          </p15:clr>
        </p15:guide>
        <p15:guide id="5" pos="7333" userDrawn="1">
          <p15:clr>
            <a:srgbClr val="F26B43"/>
          </p15:clr>
        </p15:guide>
        <p15:guide id="6" orient="horz" pos="3974" userDrawn="1">
          <p15:clr>
            <a:srgbClr val="F26B43"/>
          </p15:clr>
        </p15:guide>
        <p15:guide id="7" pos="699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hyperlink" Target="https://info.cern.ch/hypertext/WWW/TheProject.html" TargetMode="External"/><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mission2035.hydroquebec.com/en" TargetMode="External"/><Relationship Id="rId7" Type="http://schemas.openxmlformats.org/officeDocument/2006/relationships/hyperlink" Target="https://www.lyra.digital/" TargetMode="External"/><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hyperlink" Target="https://robin-noguier.com/" TargetMode="External"/><Relationship Id="rId10" Type="http://schemas.openxmlformats.org/officeDocument/2006/relationships/image" Target="../media/image7.png"/><Relationship Id="rId4" Type="http://schemas.openxmlformats.org/officeDocument/2006/relationships/image" Target="../media/image4.png"/><Relationship Id="rId9" Type="http://schemas.openxmlformats.org/officeDocument/2006/relationships/hyperlink" Target="https://shanecollierdesign.ca/"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wix.com/" TargetMode="Externa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bubble.io/" TargetMode="External"/><Relationship Id="rId1" Type="http://schemas.openxmlformats.org/officeDocument/2006/relationships/slideLayout" Target="../slideLayouts/slideLayout10.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4023D92-200C-61C1-F0A2-5D671CF21D9F}"/>
              </a:ext>
            </a:extLst>
          </p:cNvPr>
          <p:cNvPicPr>
            <a:picLocks noGrp="1" noChangeAspect="1"/>
          </p:cNvPicPr>
          <p:nvPr>
            <p:ph type="pic" sz="quarter" idx="13"/>
          </p:nvPr>
        </p:nvPicPr>
        <p:blipFill>
          <a:blip r:embed="rId3"/>
          <a:srcRect l="22923" r="22923"/>
          <a:stretch>
            <a:fillRect/>
          </a:stretch>
        </p:blipFill>
        <p:spPr/>
      </p:pic>
      <p:sp>
        <p:nvSpPr>
          <p:cNvPr id="3" name="Title 2">
            <a:extLst>
              <a:ext uri="{FF2B5EF4-FFF2-40B4-BE49-F238E27FC236}">
                <a16:creationId xmlns:a16="http://schemas.microsoft.com/office/drawing/2014/main" id="{7AAAFF8E-883A-6980-63E4-5029F69449E8}"/>
              </a:ext>
            </a:extLst>
          </p:cNvPr>
          <p:cNvSpPr>
            <a:spLocks noGrp="1"/>
          </p:cNvSpPr>
          <p:nvPr>
            <p:ph type="ctrTitle"/>
          </p:nvPr>
        </p:nvSpPr>
        <p:spPr/>
        <p:txBody>
          <a:bodyPr/>
          <a:lstStyle/>
          <a:p>
            <a:r>
              <a:rPr lang="en-GB"/>
              <a:t>Front-End Development Overview</a:t>
            </a:r>
          </a:p>
        </p:txBody>
      </p:sp>
      <p:sp>
        <p:nvSpPr>
          <p:cNvPr id="4" name="Subtitle 3">
            <a:extLst>
              <a:ext uri="{FF2B5EF4-FFF2-40B4-BE49-F238E27FC236}">
                <a16:creationId xmlns:a16="http://schemas.microsoft.com/office/drawing/2014/main" id="{0EAF2C2F-2BDA-8FCF-5642-8D8A16477B66}"/>
              </a:ext>
            </a:extLst>
          </p:cNvPr>
          <p:cNvSpPr>
            <a:spLocks noGrp="1"/>
          </p:cNvSpPr>
          <p:nvPr>
            <p:ph type="subTitle" idx="1"/>
          </p:nvPr>
        </p:nvSpPr>
        <p:spPr/>
        <p:txBody>
          <a:bodyPr/>
          <a:lstStyle/>
          <a:p>
            <a:r>
              <a:rPr lang="en-GB" dirty="0"/>
              <a:t>CREATED BY: Diana </a:t>
            </a:r>
            <a:r>
              <a:rPr lang="en-GB" dirty="0" err="1"/>
              <a:t>Slepikaite</a:t>
            </a:r>
            <a:r>
              <a:rPr lang="en-GB" dirty="0"/>
              <a:t>
DATE: November - 2024</a:t>
            </a:r>
          </a:p>
        </p:txBody>
      </p:sp>
    </p:spTree>
    <p:extLst>
      <p:ext uri="{BB962C8B-B14F-4D97-AF65-F5344CB8AC3E}">
        <p14:creationId xmlns:p14="http://schemas.microsoft.com/office/powerpoint/2010/main" val="2661691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ADEC739-6096-92D4-1D28-16E70412AC76}"/>
              </a:ext>
            </a:extLst>
          </p:cNvPr>
          <p:cNvSpPr>
            <a:spLocks noGrp="1"/>
          </p:cNvSpPr>
          <p:nvPr>
            <p:ph type="body" sz="quarter" idx="13"/>
          </p:nvPr>
        </p:nvSpPr>
        <p:spPr/>
        <p:txBody>
          <a:bodyPr/>
          <a:lstStyle/>
          <a:p>
            <a:r>
              <a:rPr lang="en-US"/>
              <a:t>AI tools like GitHub Copilot facilitate quick code creation, reduce errors, and enhance efficiency. They represent a significant shift in how developers write code.</a:t>
            </a:r>
          </a:p>
        </p:txBody>
      </p:sp>
      <p:sp>
        <p:nvSpPr>
          <p:cNvPr id="4" name="Text Placeholder 3">
            <a:extLst>
              <a:ext uri="{FF2B5EF4-FFF2-40B4-BE49-F238E27FC236}">
                <a16:creationId xmlns:a16="http://schemas.microsoft.com/office/drawing/2014/main" id="{430E5F28-535B-C78C-1E3A-11E9386A4912}"/>
              </a:ext>
            </a:extLst>
          </p:cNvPr>
          <p:cNvSpPr>
            <a:spLocks noGrp="1"/>
          </p:cNvSpPr>
          <p:nvPr>
            <p:ph type="body" sz="quarter" idx="14"/>
          </p:nvPr>
        </p:nvSpPr>
        <p:spPr/>
        <p:txBody>
          <a:bodyPr/>
          <a:lstStyle/>
          <a:p>
            <a:r>
              <a:rPr lang="en-US"/>
              <a:t>TRANSFORMING DEVELOPMENT</a:t>
            </a:r>
          </a:p>
        </p:txBody>
      </p:sp>
      <p:sp>
        <p:nvSpPr>
          <p:cNvPr id="5" name="Text Placeholder 4">
            <a:extLst>
              <a:ext uri="{FF2B5EF4-FFF2-40B4-BE49-F238E27FC236}">
                <a16:creationId xmlns:a16="http://schemas.microsoft.com/office/drawing/2014/main" id="{750AF550-4ABD-A6CE-5818-858F939EF8C4}"/>
              </a:ext>
            </a:extLst>
          </p:cNvPr>
          <p:cNvSpPr>
            <a:spLocks noGrp="1"/>
          </p:cNvSpPr>
          <p:nvPr>
            <p:ph type="body" sz="quarter" idx="15"/>
          </p:nvPr>
        </p:nvSpPr>
        <p:spPr/>
        <p:txBody>
          <a:bodyPr/>
          <a:lstStyle/>
          <a:p>
            <a:r>
              <a:rPr lang="en-US"/>
              <a:t>AI design platforms allow for rapid creation of visuals and layouts. This streamlines workflows, enabling developers to focus on functionality.</a:t>
            </a:r>
          </a:p>
        </p:txBody>
      </p:sp>
      <p:sp>
        <p:nvSpPr>
          <p:cNvPr id="6" name="Text Placeholder 5">
            <a:extLst>
              <a:ext uri="{FF2B5EF4-FFF2-40B4-BE49-F238E27FC236}">
                <a16:creationId xmlns:a16="http://schemas.microsoft.com/office/drawing/2014/main" id="{5A9162F1-B734-5FD7-F2E0-B34E79282D07}"/>
              </a:ext>
            </a:extLst>
          </p:cNvPr>
          <p:cNvSpPr>
            <a:spLocks noGrp="1"/>
          </p:cNvSpPr>
          <p:nvPr>
            <p:ph type="body" sz="quarter" idx="16"/>
          </p:nvPr>
        </p:nvSpPr>
        <p:spPr/>
        <p:txBody>
          <a:bodyPr/>
          <a:lstStyle/>
          <a:p>
            <a:r>
              <a:rPr lang="en-US"/>
              <a:t>DESIGN AUTOMATION</a:t>
            </a:r>
          </a:p>
        </p:txBody>
      </p:sp>
      <p:sp>
        <p:nvSpPr>
          <p:cNvPr id="7" name="Title 6">
            <a:extLst>
              <a:ext uri="{FF2B5EF4-FFF2-40B4-BE49-F238E27FC236}">
                <a16:creationId xmlns:a16="http://schemas.microsoft.com/office/drawing/2014/main" id="{BF6A8A12-EAD5-E275-075E-44C41D167445}"/>
              </a:ext>
            </a:extLst>
          </p:cNvPr>
          <p:cNvSpPr>
            <a:spLocks noGrp="1"/>
          </p:cNvSpPr>
          <p:nvPr>
            <p:ph type="title"/>
          </p:nvPr>
        </p:nvSpPr>
        <p:spPr/>
        <p:txBody>
          <a:bodyPr/>
          <a:lstStyle/>
          <a:p>
            <a:r>
              <a:rPr lang="en-US"/>
              <a:t>AI Impact on Dev</a:t>
            </a:r>
          </a:p>
        </p:txBody>
      </p:sp>
      <p:pic>
        <p:nvPicPr>
          <p:cNvPr id="16" name="Picture Placeholder 15" descr="A robot and a person working on a computer&#10;&#10;Description automatically generated">
            <a:extLst>
              <a:ext uri="{FF2B5EF4-FFF2-40B4-BE49-F238E27FC236}">
                <a16:creationId xmlns:a16="http://schemas.microsoft.com/office/drawing/2014/main" id="{60CD229D-CEF6-C73F-40D4-8FAC908D2810}"/>
              </a:ext>
            </a:extLst>
          </p:cNvPr>
          <p:cNvPicPr>
            <a:picLocks noGrp="1" noChangeAspect="1"/>
          </p:cNvPicPr>
          <p:nvPr>
            <p:ph type="pic" sz="quarter" idx="11"/>
          </p:nvPr>
        </p:nvPicPr>
        <p:blipFill>
          <a:blip r:embed="rId3"/>
          <a:srcRect t="781" b="781"/>
          <a:stretch>
            <a:fillRect/>
          </a:stretch>
        </p:blipFill>
        <p:spPr/>
      </p:pic>
    </p:spTree>
    <p:extLst>
      <p:ext uri="{BB962C8B-B14F-4D97-AF65-F5344CB8AC3E}">
        <p14:creationId xmlns:p14="http://schemas.microsoft.com/office/powerpoint/2010/main" val="18546632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18A47-5837-6BD9-9CE3-5EB09171FB51}"/>
              </a:ext>
            </a:extLst>
          </p:cNvPr>
          <p:cNvSpPr>
            <a:spLocks noGrp="1"/>
          </p:cNvSpPr>
          <p:nvPr>
            <p:ph type="title"/>
          </p:nvPr>
        </p:nvSpPr>
        <p:spPr/>
        <p:txBody>
          <a:bodyPr/>
          <a:lstStyle/>
          <a:p>
            <a:r>
              <a:rPr lang="en-US"/>
              <a:t>Summary &amp; Future</a:t>
            </a:r>
          </a:p>
        </p:txBody>
      </p:sp>
      <p:sp>
        <p:nvSpPr>
          <p:cNvPr id="3" name="Text Placeholder 2">
            <a:extLst>
              <a:ext uri="{FF2B5EF4-FFF2-40B4-BE49-F238E27FC236}">
                <a16:creationId xmlns:a16="http://schemas.microsoft.com/office/drawing/2014/main" id="{EF74CE7F-6014-4661-C4BF-5CC961BC05E9}"/>
              </a:ext>
            </a:extLst>
          </p:cNvPr>
          <p:cNvSpPr>
            <a:spLocks noGrp="1"/>
          </p:cNvSpPr>
          <p:nvPr>
            <p:ph type="body" sz="quarter" idx="10"/>
          </p:nvPr>
        </p:nvSpPr>
        <p:spPr/>
        <p:txBody>
          <a:bodyPr/>
          <a:lstStyle/>
          <a:p>
            <a:r>
              <a:rPr lang="en-US"/>
              <a:t>Front-end development has transformed dramatically. The integration of AI and no-code tools promise to reshape how we build and interact with web applications in the future.</a:t>
            </a:r>
          </a:p>
        </p:txBody>
      </p:sp>
      <p:sp>
        <p:nvSpPr>
          <p:cNvPr id="4" name="Text Placeholder 3">
            <a:extLst>
              <a:ext uri="{FF2B5EF4-FFF2-40B4-BE49-F238E27FC236}">
                <a16:creationId xmlns:a16="http://schemas.microsoft.com/office/drawing/2014/main" id="{0EFD006D-3338-734D-DD98-78CE5B93AFF5}"/>
              </a:ext>
            </a:extLst>
          </p:cNvPr>
          <p:cNvSpPr>
            <a:spLocks noGrp="1"/>
          </p:cNvSpPr>
          <p:nvPr>
            <p:ph type="body" sz="quarter" idx="11"/>
          </p:nvPr>
        </p:nvSpPr>
        <p:spPr/>
        <p:txBody>
          <a:bodyPr/>
          <a:lstStyle/>
          <a:p>
            <a:r>
              <a:rPr lang="en-US"/>
              <a:t>CONCLUDING THOUGHTS</a:t>
            </a:r>
          </a:p>
        </p:txBody>
      </p:sp>
    </p:spTree>
    <p:extLst>
      <p:ext uri="{BB962C8B-B14F-4D97-AF65-F5344CB8AC3E}">
        <p14:creationId xmlns:p14="http://schemas.microsoft.com/office/powerpoint/2010/main" val="12317674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A7ACE-753A-BD90-13C9-DCDCB60CCCC1}"/>
              </a:ext>
            </a:extLst>
          </p:cNvPr>
          <p:cNvSpPr>
            <a:spLocks noGrp="1"/>
          </p:cNvSpPr>
          <p:nvPr>
            <p:ph type="title"/>
          </p:nvPr>
        </p:nvSpPr>
        <p:spPr/>
        <p:txBody>
          <a:bodyPr/>
          <a:lstStyle/>
          <a:p>
            <a:r>
              <a:rPr lang="en-US"/>
              <a:t>What is Front-End?</a:t>
            </a:r>
          </a:p>
        </p:txBody>
      </p:sp>
      <p:sp>
        <p:nvSpPr>
          <p:cNvPr id="3" name="Text Placeholder 2">
            <a:extLst>
              <a:ext uri="{FF2B5EF4-FFF2-40B4-BE49-F238E27FC236}">
                <a16:creationId xmlns:a16="http://schemas.microsoft.com/office/drawing/2014/main" id="{12D23837-9B28-6D02-D685-FC0BA0186E9C}"/>
              </a:ext>
            </a:extLst>
          </p:cNvPr>
          <p:cNvSpPr>
            <a:spLocks noGrp="1"/>
          </p:cNvSpPr>
          <p:nvPr>
            <p:ph type="body" sz="quarter" idx="10"/>
          </p:nvPr>
        </p:nvSpPr>
        <p:spPr/>
        <p:txBody>
          <a:bodyPr/>
          <a:lstStyle/>
          <a:p>
            <a:r>
              <a:rPr lang="en-US"/>
              <a:t>The front-end is everything users see and interact with on a website or app. It's made up of structure (HTML), style (CSS), and behavior (JavaScript) to enhance user engagement.</a:t>
            </a:r>
          </a:p>
        </p:txBody>
      </p:sp>
      <p:pic>
        <p:nvPicPr>
          <p:cNvPr id="6" name="Picture Placeholder 5">
            <a:extLst>
              <a:ext uri="{FF2B5EF4-FFF2-40B4-BE49-F238E27FC236}">
                <a16:creationId xmlns:a16="http://schemas.microsoft.com/office/drawing/2014/main" id="{B94A958C-2470-162F-A2AE-CFDB057AB24C}"/>
              </a:ext>
            </a:extLst>
          </p:cNvPr>
          <p:cNvPicPr>
            <a:picLocks noGrp="1" noChangeAspect="1"/>
          </p:cNvPicPr>
          <p:nvPr>
            <p:ph type="pic" sz="quarter" idx="12"/>
          </p:nvPr>
        </p:nvPicPr>
        <p:blipFill>
          <a:blip r:embed="rId3"/>
          <a:srcRect l="28297" r="28297"/>
          <a:stretch/>
        </p:blipFill>
        <p:spPr/>
      </p:pic>
      <p:sp>
        <p:nvSpPr>
          <p:cNvPr id="5" name="Text Placeholder 4">
            <a:extLst>
              <a:ext uri="{FF2B5EF4-FFF2-40B4-BE49-F238E27FC236}">
                <a16:creationId xmlns:a16="http://schemas.microsoft.com/office/drawing/2014/main" id="{2EA941F3-11A9-42B3-2541-2ECD4A45944B}"/>
              </a:ext>
            </a:extLst>
          </p:cNvPr>
          <p:cNvSpPr>
            <a:spLocks noGrp="1"/>
          </p:cNvSpPr>
          <p:nvPr>
            <p:ph type="body" sz="quarter" idx="15"/>
          </p:nvPr>
        </p:nvSpPr>
        <p:spPr/>
        <p:txBody>
          <a:bodyPr/>
          <a:lstStyle/>
          <a:p>
            <a:r>
              <a:rPr lang="en-US"/>
              <a:t>UNDERSTANDING THE FRONT-END</a:t>
            </a:r>
          </a:p>
        </p:txBody>
      </p:sp>
    </p:spTree>
    <p:extLst>
      <p:ext uri="{BB962C8B-B14F-4D97-AF65-F5344CB8AC3E}">
        <p14:creationId xmlns:p14="http://schemas.microsoft.com/office/powerpoint/2010/main" val="5596621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F80A7C-59F6-3B44-8BDB-D1757C2DF2D0}"/>
              </a:ext>
            </a:extLst>
          </p:cNvPr>
          <p:cNvSpPr txBox="1"/>
          <p:nvPr/>
        </p:nvSpPr>
        <p:spPr>
          <a:xfrm>
            <a:off x="546100" y="711200"/>
            <a:ext cx="7065314" cy="830997"/>
          </a:xfrm>
          <a:prstGeom prst="rect">
            <a:avLst/>
          </a:prstGeom>
          <a:noFill/>
        </p:spPr>
        <p:txBody>
          <a:bodyPr vertOverflow="overflow" vert="horz" wrap="square" rtlCol="0" anchor="t" anchorCtr="0">
            <a:spAutoFit/>
          </a:bodyPr>
          <a:lstStyle/>
          <a:p>
            <a:r>
              <a:rPr lang="en-US" sz="4800" dirty="0">
                <a:latin typeface="Montserrat ExtraBold"/>
                <a:cs typeface="Montserrat ExtraBold"/>
              </a:rPr>
              <a:t>Front-End Evolution</a:t>
            </a:r>
          </a:p>
        </p:txBody>
      </p:sp>
      <p:sp>
        <p:nvSpPr>
          <p:cNvPr id="7" name="TextBox 6">
            <a:extLst>
              <a:ext uri="{FF2B5EF4-FFF2-40B4-BE49-F238E27FC236}">
                <a16:creationId xmlns:a16="http://schemas.microsoft.com/office/drawing/2014/main" id="{4A22D973-5A53-7D42-A8E5-0CE951C95223}"/>
              </a:ext>
            </a:extLst>
          </p:cNvPr>
          <p:cNvSpPr txBox="1"/>
          <p:nvPr/>
        </p:nvSpPr>
        <p:spPr>
          <a:xfrm>
            <a:off x="219434" y="4637811"/>
            <a:ext cx="2106946" cy="461665"/>
          </a:xfrm>
          <a:prstGeom prst="rect">
            <a:avLst/>
          </a:prstGeom>
          <a:noFill/>
        </p:spPr>
        <p:txBody>
          <a:bodyPr vertOverflow="overflow" vert="horz" wrap="square" rtlCol="0" anchor="ctr" anchorCtr="1">
            <a:spAutoFit/>
          </a:bodyPr>
          <a:lstStyle/>
          <a:p>
            <a:pPr algn="ctr"/>
            <a:r>
              <a:rPr lang="en-US" sz="2400" dirty="0">
                <a:latin typeface="Montserrat ExtraBold"/>
                <a:cs typeface="Montserrat ExtraBold"/>
              </a:rPr>
              <a:t>1991-2000</a:t>
            </a:r>
          </a:p>
        </p:txBody>
      </p:sp>
      <p:sp>
        <p:nvSpPr>
          <p:cNvPr id="11" name="TextBox 10">
            <a:extLst>
              <a:ext uri="{FF2B5EF4-FFF2-40B4-BE49-F238E27FC236}">
                <a16:creationId xmlns:a16="http://schemas.microsoft.com/office/drawing/2014/main" id="{2E692D08-1BD0-7B42-BAE7-67923E86A435}"/>
              </a:ext>
            </a:extLst>
          </p:cNvPr>
          <p:cNvSpPr txBox="1"/>
          <p:nvPr/>
        </p:nvSpPr>
        <p:spPr>
          <a:xfrm>
            <a:off x="72758" y="5362058"/>
            <a:ext cx="2400300" cy="307777"/>
          </a:xfrm>
          <a:prstGeom prst="rect">
            <a:avLst/>
          </a:prstGeom>
          <a:noFill/>
        </p:spPr>
        <p:txBody>
          <a:bodyPr vertOverflow="overflow" vert="horz" wrap="square" rtlCol="0" anchor="b" anchorCtr="1">
            <a:spAutoFit/>
          </a:bodyPr>
          <a:lstStyle/>
          <a:p>
            <a:pPr algn="ctr"/>
            <a:r>
              <a:rPr lang="en-US" sz="1400" b="1" dirty="0"/>
              <a:t>EARLY WEB</a:t>
            </a:r>
          </a:p>
        </p:txBody>
      </p:sp>
      <p:sp>
        <p:nvSpPr>
          <p:cNvPr id="12" name="TextBox 11">
            <a:extLst>
              <a:ext uri="{FF2B5EF4-FFF2-40B4-BE49-F238E27FC236}">
                <a16:creationId xmlns:a16="http://schemas.microsoft.com/office/drawing/2014/main" id="{5EB337C7-61FD-E44B-929D-268A6A65C6B9}"/>
              </a:ext>
            </a:extLst>
          </p:cNvPr>
          <p:cNvSpPr txBox="1"/>
          <p:nvPr/>
        </p:nvSpPr>
        <p:spPr>
          <a:xfrm>
            <a:off x="219434" y="5669835"/>
            <a:ext cx="2106947" cy="830997"/>
          </a:xfrm>
          <a:prstGeom prst="rect">
            <a:avLst/>
          </a:prstGeom>
          <a:noFill/>
        </p:spPr>
        <p:txBody>
          <a:bodyPr vertOverflow="overflow" vert="horz" wrap="square" rtlCol="0" anchor="t">
            <a:spAutoFit/>
          </a:bodyPr>
          <a:lstStyle/>
          <a:p>
            <a:pPr algn="ctr"/>
            <a:r>
              <a:rPr lang="en-GB" sz="1200" dirty="0"/>
              <a:t>The foundational technologies of HTML, CSS, and JavaScript were introduced</a:t>
            </a:r>
            <a:endParaRPr lang="en-US" sz="1200" dirty="0">
              <a:latin typeface="Open Sans"/>
              <a:ea typeface="Open Sans"/>
              <a:cs typeface="Open Sans"/>
            </a:endParaRPr>
          </a:p>
        </p:txBody>
      </p:sp>
      <p:sp>
        <p:nvSpPr>
          <p:cNvPr id="51" name="TextBox 50">
            <a:extLst>
              <a:ext uri="{FF2B5EF4-FFF2-40B4-BE49-F238E27FC236}">
                <a16:creationId xmlns:a16="http://schemas.microsoft.com/office/drawing/2014/main" id="{6918BE27-4747-9030-585B-26AC1A191055}"/>
              </a:ext>
            </a:extLst>
          </p:cNvPr>
          <p:cNvSpPr txBox="1"/>
          <p:nvPr/>
        </p:nvSpPr>
        <p:spPr>
          <a:xfrm>
            <a:off x="2407864" y="4359887"/>
            <a:ext cx="2273704" cy="461665"/>
          </a:xfrm>
          <a:prstGeom prst="rect">
            <a:avLst/>
          </a:prstGeom>
          <a:noFill/>
        </p:spPr>
        <p:txBody>
          <a:bodyPr vertOverflow="overflow" vert="horz" wrap="square" rtlCol="0" anchor="ctr" anchorCtr="1">
            <a:spAutoFit/>
          </a:bodyPr>
          <a:lstStyle/>
          <a:p>
            <a:pPr algn="ctr"/>
            <a:r>
              <a:rPr lang="en-US" sz="2400" dirty="0">
                <a:latin typeface="Montserrat ExtraBold"/>
                <a:cs typeface="Montserrat ExtraBold"/>
              </a:rPr>
              <a:t>2000-2010</a:t>
            </a:r>
          </a:p>
        </p:txBody>
      </p:sp>
      <p:sp>
        <p:nvSpPr>
          <p:cNvPr id="52" name="TextBox 51">
            <a:extLst>
              <a:ext uri="{FF2B5EF4-FFF2-40B4-BE49-F238E27FC236}">
                <a16:creationId xmlns:a16="http://schemas.microsoft.com/office/drawing/2014/main" id="{A9337620-16AF-8BE1-0A68-C049B40394BD}"/>
              </a:ext>
            </a:extLst>
          </p:cNvPr>
          <p:cNvSpPr txBox="1"/>
          <p:nvPr/>
        </p:nvSpPr>
        <p:spPr>
          <a:xfrm>
            <a:off x="2346462" y="5008826"/>
            <a:ext cx="2400300" cy="307777"/>
          </a:xfrm>
          <a:prstGeom prst="rect">
            <a:avLst/>
          </a:prstGeom>
          <a:noFill/>
        </p:spPr>
        <p:txBody>
          <a:bodyPr vertOverflow="overflow" vert="horz" wrap="square" rtlCol="0" anchor="b" anchorCtr="1">
            <a:spAutoFit/>
          </a:bodyPr>
          <a:lstStyle/>
          <a:p>
            <a:pPr algn="ctr"/>
            <a:r>
              <a:rPr lang="en-US" sz="1400" b="1" dirty="0"/>
              <a:t>WEB STANDARDS</a:t>
            </a:r>
          </a:p>
        </p:txBody>
      </p:sp>
      <p:sp>
        <p:nvSpPr>
          <p:cNvPr id="53" name="TextBox 52">
            <a:extLst>
              <a:ext uri="{FF2B5EF4-FFF2-40B4-BE49-F238E27FC236}">
                <a16:creationId xmlns:a16="http://schemas.microsoft.com/office/drawing/2014/main" id="{04CEFF7C-1E95-9097-760B-30D6DF6D32EE}"/>
              </a:ext>
            </a:extLst>
          </p:cNvPr>
          <p:cNvSpPr txBox="1"/>
          <p:nvPr/>
        </p:nvSpPr>
        <p:spPr>
          <a:xfrm>
            <a:off x="2493138" y="5320516"/>
            <a:ext cx="2106947" cy="1015663"/>
          </a:xfrm>
          <a:prstGeom prst="rect">
            <a:avLst/>
          </a:prstGeom>
          <a:noFill/>
        </p:spPr>
        <p:txBody>
          <a:bodyPr vertOverflow="overflow" vert="horz" wrap="square" rtlCol="0" anchor="t">
            <a:spAutoFit/>
          </a:bodyPr>
          <a:lstStyle/>
          <a:p>
            <a:pPr algn="ctr"/>
            <a:r>
              <a:rPr lang="en-GB" sz="1200" dirty="0"/>
              <a:t>Standardization of web technologies and the emergence of modern browsers and mobile web development</a:t>
            </a:r>
            <a:endParaRPr lang="en-US" sz="1200" dirty="0">
              <a:latin typeface="Open Sans"/>
              <a:ea typeface="Open Sans"/>
              <a:cs typeface="Open Sans"/>
            </a:endParaRPr>
          </a:p>
        </p:txBody>
      </p:sp>
      <p:sp>
        <p:nvSpPr>
          <p:cNvPr id="54" name="TextBox 53">
            <a:extLst>
              <a:ext uri="{FF2B5EF4-FFF2-40B4-BE49-F238E27FC236}">
                <a16:creationId xmlns:a16="http://schemas.microsoft.com/office/drawing/2014/main" id="{65515D72-F6D6-FBA1-2681-C96FB44636D2}"/>
              </a:ext>
            </a:extLst>
          </p:cNvPr>
          <p:cNvSpPr txBox="1"/>
          <p:nvPr/>
        </p:nvSpPr>
        <p:spPr>
          <a:xfrm>
            <a:off x="4620165" y="3100733"/>
            <a:ext cx="2358173" cy="461665"/>
          </a:xfrm>
          <a:prstGeom prst="rect">
            <a:avLst/>
          </a:prstGeom>
          <a:noFill/>
        </p:spPr>
        <p:txBody>
          <a:bodyPr vertOverflow="overflow" vert="horz" wrap="square" rtlCol="0" anchor="ctr" anchorCtr="1">
            <a:spAutoFit/>
          </a:bodyPr>
          <a:lstStyle/>
          <a:p>
            <a:pPr algn="ctr"/>
            <a:r>
              <a:rPr lang="en-US" sz="2400" dirty="0">
                <a:latin typeface="Montserrat ExtraBold"/>
                <a:cs typeface="Montserrat ExtraBold"/>
              </a:rPr>
              <a:t>2010-1017</a:t>
            </a:r>
          </a:p>
        </p:txBody>
      </p:sp>
      <p:sp>
        <p:nvSpPr>
          <p:cNvPr id="55" name="TextBox 54">
            <a:extLst>
              <a:ext uri="{FF2B5EF4-FFF2-40B4-BE49-F238E27FC236}">
                <a16:creationId xmlns:a16="http://schemas.microsoft.com/office/drawing/2014/main" id="{C645F917-96D9-C0F6-2F06-997764FD6F9C}"/>
              </a:ext>
            </a:extLst>
          </p:cNvPr>
          <p:cNvSpPr txBox="1"/>
          <p:nvPr/>
        </p:nvSpPr>
        <p:spPr>
          <a:xfrm>
            <a:off x="4620166" y="3824980"/>
            <a:ext cx="2400300" cy="307777"/>
          </a:xfrm>
          <a:prstGeom prst="rect">
            <a:avLst/>
          </a:prstGeom>
          <a:noFill/>
        </p:spPr>
        <p:txBody>
          <a:bodyPr vertOverflow="overflow" vert="horz" wrap="square" rtlCol="0" anchor="b" anchorCtr="1">
            <a:spAutoFit/>
          </a:bodyPr>
          <a:lstStyle/>
          <a:p>
            <a:pPr algn="ctr"/>
            <a:r>
              <a:rPr lang="en-US" sz="1400" b="1" dirty="0"/>
              <a:t>FRAMEWORK ERA</a:t>
            </a:r>
          </a:p>
        </p:txBody>
      </p:sp>
      <p:sp>
        <p:nvSpPr>
          <p:cNvPr id="56" name="TextBox 55">
            <a:extLst>
              <a:ext uri="{FF2B5EF4-FFF2-40B4-BE49-F238E27FC236}">
                <a16:creationId xmlns:a16="http://schemas.microsoft.com/office/drawing/2014/main" id="{125E1285-25DD-E85D-6678-E1D661F66F83}"/>
              </a:ext>
            </a:extLst>
          </p:cNvPr>
          <p:cNvSpPr txBox="1"/>
          <p:nvPr/>
        </p:nvSpPr>
        <p:spPr>
          <a:xfrm>
            <a:off x="4766842" y="4132757"/>
            <a:ext cx="2106947" cy="830997"/>
          </a:xfrm>
          <a:prstGeom prst="rect">
            <a:avLst/>
          </a:prstGeom>
          <a:noFill/>
        </p:spPr>
        <p:txBody>
          <a:bodyPr vertOverflow="overflow" vert="horz" wrap="square" rtlCol="0" anchor="t">
            <a:spAutoFit/>
          </a:bodyPr>
          <a:lstStyle/>
          <a:p>
            <a:pPr algn="ctr"/>
            <a:r>
              <a:rPr lang="en-GB" sz="1200" dirty="0"/>
              <a:t>The rise of JavaScript frameworks and responsive design patterns.</a:t>
            </a:r>
            <a:endParaRPr lang="en-US" sz="1200" dirty="0">
              <a:latin typeface="Open Sans"/>
              <a:ea typeface="Open Sans"/>
              <a:cs typeface="Open Sans"/>
            </a:endParaRPr>
          </a:p>
        </p:txBody>
      </p:sp>
      <p:sp>
        <p:nvSpPr>
          <p:cNvPr id="57" name="TextBox 56">
            <a:extLst>
              <a:ext uri="{FF2B5EF4-FFF2-40B4-BE49-F238E27FC236}">
                <a16:creationId xmlns:a16="http://schemas.microsoft.com/office/drawing/2014/main" id="{7E14BE77-B414-9EC4-6907-A744E289D668}"/>
              </a:ext>
            </a:extLst>
          </p:cNvPr>
          <p:cNvSpPr txBox="1"/>
          <p:nvPr/>
        </p:nvSpPr>
        <p:spPr>
          <a:xfrm>
            <a:off x="7125014" y="2567976"/>
            <a:ext cx="2253623" cy="461665"/>
          </a:xfrm>
          <a:prstGeom prst="rect">
            <a:avLst/>
          </a:prstGeom>
          <a:noFill/>
        </p:spPr>
        <p:txBody>
          <a:bodyPr vertOverflow="overflow" vert="horz" wrap="square" rtlCol="0" anchor="ctr" anchorCtr="1">
            <a:spAutoFit/>
          </a:bodyPr>
          <a:lstStyle/>
          <a:p>
            <a:pPr algn="ctr"/>
            <a:r>
              <a:rPr lang="en-US" sz="2400" dirty="0">
                <a:latin typeface="Montserrat ExtraBold"/>
                <a:cs typeface="Montserrat ExtraBold"/>
              </a:rPr>
              <a:t>2017-2020</a:t>
            </a:r>
          </a:p>
        </p:txBody>
      </p:sp>
      <p:sp>
        <p:nvSpPr>
          <p:cNvPr id="58" name="TextBox 57">
            <a:extLst>
              <a:ext uri="{FF2B5EF4-FFF2-40B4-BE49-F238E27FC236}">
                <a16:creationId xmlns:a16="http://schemas.microsoft.com/office/drawing/2014/main" id="{ACE16538-1F86-C976-3E13-DA5CA823B0CE}"/>
              </a:ext>
            </a:extLst>
          </p:cNvPr>
          <p:cNvSpPr txBox="1"/>
          <p:nvPr/>
        </p:nvSpPr>
        <p:spPr>
          <a:xfrm>
            <a:off x="7125015" y="3292223"/>
            <a:ext cx="2400300" cy="307777"/>
          </a:xfrm>
          <a:prstGeom prst="rect">
            <a:avLst/>
          </a:prstGeom>
          <a:noFill/>
        </p:spPr>
        <p:txBody>
          <a:bodyPr vertOverflow="overflow" vert="horz" wrap="square" rtlCol="0" anchor="b" anchorCtr="1">
            <a:spAutoFit/>
          </a:bodyPr>
          <a:lstStyle/>
          <a:p>
            <a:pPr algn="ctr"/>
            <a:r>
              <a:rPr lang="en-US" sz="1400" b="1" dirty="0"/>
              <a:t>MODERN TOOLS</a:t>
            </a:r>
          </a:p>
        </p:txBody>
      </p:sp>
      <p:sp>
        <p:nvSpPr>
          <p:cNvPr id="59" name="TextBox 58">
            <a:extLst>
              <a:ext uri="{FF2B5EF4-FFF2-40B4-BE49-F238E27FC236}">
                <a16:creationId xmlns:a16="http://schemas.microsoft.com/office/drawing/2014/main" id="{CD8B1602-824C-8772-79C1-32770D3E3DCF}"/>
              </a:ext>
            </a:extLst>
          </p:cNvPr>
          <p:cNvSpPr txBox="1"/>
          <p:nvPr/>
        </p:nvSpPr>
        <p:spPr>
          <a:xfrm>
            <a:off x="7271691" y="3569222"/>
            <a:ext cx="2106947" cy="1200329"/>
          </a:xfrm>
          <a:prstGeom prst="rect">
            <a:avLst/>
          </a:prstGeom>
          <a:noFill/>
        </p:spPr>
        <p:txBody>
          <a:bodyPr vertOverflow="overflow" vert="horz" wrap="square" rtlCol="0" anchor="t">
            <a:spAutoFit/>
          </a:bodyPr>
          <a:lstStyle/>
          <a:p>
            <a:pPr algn="ctr"/>
            <a:r>
              <a:rPr lang="en-GB" sz="1200" dirty="0"/>
              <a:t>Frontend development matured with utility-first CSS frameworks, enhanced JavaScript capabilities, and no-code platforms.</a:t>
            </a:r>
            <a:endParaRPr lang="en-US" sz="1200" dirty="0">
              <a:latin typeface="Open Sans"/>
              <a:ea typeface="Open Sans"/>
              <a:cs typeface="Open Sans"/>
            </a:endParaRPr>
          </a:p>
        </p:txBody>
      </p:sp>
      <p:sp>
        <p:nvSpPr>
          <p:cNvPr id="60" name="TextBox 59">
            <a:extLst>
              <a:ext uri="{FF2B5EF4-FFF2-40B4-BE49-F238E27FC236}">
                <a16:creationId xmlns:a16="http://schemas.microsoft.com/office/drawing/2014/main" id="{C8FB1813-3303-B348-677A-B73F6FFB6089}"/>
              </a:ext>
            </a:extLst>
          </p:cNvPr>
          <p:cNvSpPr txBox="1"/>
          <p:nvPr/>
        </p:nvSpPr>
        <p:spPr>
          <a:xfrm>
            <a:off x="10248870" y="1764045"/>
            <a:ext cx="1155700" cy="461665"/>
          </a:xfrm>
          <a:prstGeom prst="rect">
            <a:avLst/>
          </a:prstGeom>
          <a:noFill/>
        </p:spPr>
        <p:txBody>
          <a:bodyPr vertOverflow="overflow" vert="horz" wrap="square" rtlCol="0" anchor="ctr" anchorCtr="1">
            <a:spAutoFit/>
          </a:bodyPr>
          <a:lstStyle/>
          <a:p>
            <a:pPr algn="ctr"/>
            <a:r>
              <a:rPr lang="en-US" sz="2400" dirty="0">
                <a:latin typeface="Montserrat ExtraBold"/>
                <a:cs typeface="Montserrat ExtraBold"/>
              </a:rPr>
              <a:t>2020</a:t>
            </a:r>
          </a:p>
        </p:txBody>
      </p:sp>
      <p:sp>
        <p:nvSpPr>
          <p:cNvPr id="61" name="TextBox 60">
            <a:extLst>
              <a:ext uri="{FF2B5EF4-FFF2-40B4-BE49-F238E27FC236}">
                <a16:creationId xmlns:a16="http://schemas.microsoft.com/office/drawing/2014/main" id="{40DD8595-C6E8-4D64-0BE6-0528B1C7A530}"/>
              </a:ext>
            </a:extLst>
          </p:cNvPr>
          <p:cNvSpPr txBox="1"/>
          <p:nvPr/>
        </p:nvSpPr>
        <p:spPr>
          <a:xfrm>
            <a:off x="9626570" y="2411606"/>
            <a:ext cx="2400300" cy="307777"/>
          </a:xfrm>
          <a:prstGeom prst="rect">
            <a:avLst/>
          </a:prstGeom>
          <a:noFill/>
        </p:spPr>
        <p:txBody>
          <a:bodyPr vertOverflow="overflow" vert="horz" wrap="square" rtlCol="0" anchor="b" anchorCtr="1">
            <a:spAutoFit/>
          </a:bodyPr>
          <a:lstStyle/>
          <a:p>
            <a:pPr algn="ctr"/>
            <a:r>
              <a:rPr lang="en-US" sz="1400" b="1" dirty="0"/>
              <a:t>AI INTEGRATION</a:t>
            </a:r>
          </a:p>
        </p:txBody>
      </p:sp>
      <p:sp>
        <p:nvSpPr>
          <p:cNvPr id="62" name="TextBox 61">
            <a:extLst>
              <a:ext uri="{FF2B5EF4-FFF2-40B4-BE49-F238E27FC236}">
                <a16:creationId xmlns:a16="http://schemas.microsoft.com/office/drawing/2014/main" id="{1430C511-7507-1D6F-C48C-5F8842901C1F}"/>
              </a:ext>
            </a:extLst>
          </p:cNvPr>
          <p:cNvSpPr txBox="1"/>
          <p:nvPr/>
        </p:nvSpPr>
        <p:spPr>
          <a:xfrm>
            <a:off x="9773247" y="2719383"/>
            <a:ext cx="2106947" cy="646331"/>
          </a:xfrm>
          <a:prstGeom prst="rect">
            <a:avLst/>
          </a:prstGeom>
          <a:noFill/>
        </p:spPr>
        <p:txBody>
          <a:bodyPr vertOverflow="overflow" vert="horz" wrap="square" rtlCol="0" anchor="t">
            <a:spAutoFit/>
          </a:bodyPr>
          <a:lstStyle/>
          <a:p>
            <a:pPr algn="ctr"/>
            <a:r>
              <a:rPr lang="en-GB" sz="1200" dirty="0"/>
              <a:t>The integration of AI tools into the development workflow has begun</a:t>
            </a:r>
            <a:endParaRPr lang="en-US" sz="1200" dirty="0">
              <a:latin typeface="Open Sans"/>
              <a:ea typeface="Open Sans"/>
              <a:cs typeface="Open Sans"/>
            </a:endParaRPr>
          </a:p>
        </p:txBody>
      </p:sp>
      <p:sp>
        <p:nvSpPr>
          <p:cNvPr id="64" name="Oval 63">
            <a:extLst>
              <a:ext uri="{FF2B5EF4-FFF2-40B4-BE49-F238E27FC236}">
                <a16:creationId xmlns:a16="http://schemas.microsoft.com/office/drawing/2014/main" id="{F4926203-302D-4311-4FC2-B94256E7E1E6}"/>
              </a:ext>
            </a:extLst>
          </p:cNvPr>
          <p:cNvSpPr/>
          <p:nvPr/>
        </p:nvSpPr>
        <p:spPr>
          <a:xfrm>
            <a:off x="1163615" y="4316552"/>
            <a:ext cx="218583" cy="21858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619E4296-5312-3F24-AD30-0059437EA19A}"/>
              </a:ext>
            </a:extLst>
          </p:cNvPr>
          <p:cNvGrpSpPr/>
          <p:nvPr/>
        </p:nvGrpSpPr>
        <p:grpSpPr>
          <a:xfrm>
            <a:off x="5560092" y="2498664"/>
            <a:ext cx="520446" cy="520446"/>
            <a:chOff x="5491055" y="2444249"/>
            <a:chExt cx="629276" cy="629276"/>
          </a:xfrm>
        </p:grpSpPr>
        <p:sp>
          <p:nvSpPr>
            <p:cNvPr id="67" name="Oval 66">
              <a:extLst>
                <a:ext uri="{FF2B5EF4-FFF2-40B4-BE49-F238E27FC236}">
                  <a16:creationId xmlns:a16="http://schemas.microsoft.com/office/drawing/2014/main" id="{D25AC161-5129-2134-88A1-331BBE0B35F6}"/>
                </a:ext>
              </a:extLst>
            </p:cNvPr>
            <p:cNvSpPr/>
            <p:nvPr/>
          </p:nvSpPr>
          <p:spPr>
            <a:xfrm>
              <a:off x="5491055" y="2444249"/>
              <a:ext cx="629276" cy="6292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Oval 65">
              <a:extLst>
                <a:ext uri="{FF2B5EF4-FFF2-40B4-BE49-F238E27FC236}">
                  <a16:creationId xmlns:a16="http://schemas.microsoft.com/office/drawing/2014/main" id="{22A84A70-DFF1-EA2F-EC29-D085364534B9}"/>
                </a:ext>
              </a:extLst>
            </p:cNvPr>
            <p:cNvSpPr/>
            <p:nvPr/>
          </p:nvSpPr>
          <p:spPr>
            <a:xfrm>
              <a:off x="5574861" y="2528055"/>
              <a:ext cx="461665" cy="4616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5" name="Oval 64">
              <a:extLst>
                <a:ext uri="{FF2B5EF4-FFF2-40B4-BE49-F238E27FC236}">
                  <a16:creationId xmlns:a16="http://schemas.microsoft.com/office/drawing/2014/main" id="{63F4285C-5129-74A0-44E6-D6E85CF1C7E5}"/>
                </a:ext>
              </a:extLst>
            </p:cNvPr>
            <p:cNvSpPr/>
            <p:nvPr/>
          </p:nvSpPr>
          <p:spPr>
            <a:xfrm>
              <a:off x="5669795" y="2622989"/>
              <a:ext cx="271796" cy="27179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4" name="Group 83">
            <a:extLst>
              <a:ext uri="{FF2B5EF4-FFF2-40B4-BE49-F238E27FC236}">
                <a16:creationId xmlns:a16="http://schemas.microsoft.com/office/drawing/2014/main" id="{8E68A0F3-91D5-6D27-A710-002FF1E8113C}"/>
              </a:ext>
            </a:extLst>
          </p:cNvPr>
          <p:cNvGrpSpPr/>
          <p:nvPr/>
        </p:nvGrpSpPr>
        <p:grpSpPr>
          <a:xfrm>
            <a:off x="3377505" y="3852891"/>
            <a:ext cx="338211" cy="338211"/>
            <a:chOff x="3328442" y="3739109"/>
            <a:chExt cx="461665" cy="461665"/>
          </a:xfrm>
        </p:grpSpPr>
        <p:sp>
          <p:nvSpPr>
            <p:cNvPr id="69" name="Oval 68">
              <a:extLst>
                <a:ext uri="{FF2B5EF4-FFF2-40B4-BE49-F238E27FC236}">
                  <a16:creationId xmlns:a16="http://schemas.microsoft.com/office/drawing/2014/main" id="{4C76468E-AE86-3DC3-F517-681DBF344B2F}"/>
                </a:ext>
              </a:extLst>
            </p:cNvPr>
            <p:cNvSpPr/>
            <p:nvPr/>
          </p:nvSpPr>
          <p:spPr>
            <a:xfrm>
              <a:off x="3328442" y="3739109"/>
              <a:ext cx="461665" cy="4616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0" name="Oval 69">
              <a:extLst>
                <a:ext uri="{FF2B5EF4-FFF2-40B4-BE49-F238E27FC236}">
                  <a16:creationId xmlns:a16="http://schemas.microsoft.com/office/drawing/2014/main" id="{FD6BDA5F-5FAA-B100-8650-A38B83DBA614}"/>
                </a:ext>
              </a:extLst>
            </p:cNvPr>
            <p:cNvSpPr/>
            <p:nvPr/>
          </p:nvSpPr>
          <p:spPr>
            <a:xfrm>
              <a:off x="3423376" y="3834043"/>
              <a:ext cx="271796" cy="27179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2" name="Group 81">
            <a:extLst>
              <a:ext uri="{FF2B5EF4-FFF2-40B4-BE49-F238E27FC236}">
                <a16:creationId xmlns:a16="http://schemas.microsoft.com/office/drawing/2014/main" id="{C21799F0-EE21-049E-281A-0C406C3FE662}"/>
              </a:ext>
            </a:extLst>
          </p:cNvPr>
          <p:cNvGrpSpPr/>
          <p:nvPr/>
        </p:nvGrpSpPr>
        <p:grpSpPr>
          <a:xfrm>
            <a:off x="7973951" y="1799631"/>
            <a:ext cx="702426" cy="702426"/>
            <a:chOff x="7907420" y="1414289"/>
            <a:chExt cx="801858" cy="801858"/>
          </a:xfrm>
        </p:grpSpPr>
        <p:sp>
          <p:nvSpPr>
            <p:cNvPr id="72" name="Oval 71">
              <a:extLst>
                <a:ext uri="{FF2B5EF4-FFF2-40B4-BE49-F238E27FC236}">
                  <a16:creationId xmlns:a16="http://schemas.microsoft.com/office/drawing/2014/main" id="{ED2ED7A3-8827-A47F-905F-F0089195F71E}"/>
                </a:ext>
              </a:extLst>
            </p:cNvPr>
            <p:cNvSpPr/>
            <p:nvPr/>
          </p:nvSpPr>
          <p:spPr>
            <a:xfrm>
              <a:off x="7907420" y="1414289"/>
              <a:ext cx="801858" cy="80185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3" name="Oval 72">
              <a:extLst>
                <a:ext uri="{FF2B5EF4-FFF2-40B4-BE49-F238E27FC236}">
                  <a16:creationId xmlns:a16="http://schemas.microsoft.com/office/drawing/2014/main" id="{84EDA1CD-B174-4413-A777-AF5B892659DC}"/>
                </a:ext>
              </a:extLst>
            </p:cNvPr>
            <p:cNvSpPr/>
            <p:nvPr/>
          </p:nvSpPr>
          <p:spPr>
            <a:xfrm>
              <a:off x="7989551" y="1507348"/>
              <a:ext cx="629276" cy="6292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Oval 73">
              <a:extLst>
                <a:ext uri="{FF2B5EF4-FFF2-40B4-BE49-F238E27FC236}">
                  <a16:creationId xmlns:a16="http://schemas.microsoft.com/office/drawing/2014/main" id="{DA8E37D3-B628-F03C-E710-9B704FEE395B}"/>
                </a:ext>
              </a:extLst>
            </p:cNvPr>
            <p:cNvSpPr/>
            <p:nvPr/>
          </p:nvSpPr>
          <p:spPr>
            <a:xfrm>
              <a:off x="8073357" y="1591154"/>
              <a:ext cx="461665" cy="4616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5" name="Oval 74">
              <a:extLst>
                <a:ext uri="{FF2B5EF4-FFF2-40B4-BE49-F238E27FC236}">
                  <a16:creationId xmlns:a16="http://schemas.microsoft.com/office/drawing/2014/main" id="{FED49C1A-9989-BB64-C637-0D8703AB2AAD}"/>
                </a:ext>
              </a:extLst>
            </p:cNvPr>
            <p:cNvSpPr/>
            <p:nvPr/>
          </p:nvSpPr>
          <p:spPr>
            <a:xfrm>
              <a:off x="8168291" y="1686088"/>
              <a:ext cx="271796" cy="27179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AE98952C-F50D-7F82-824F-524D21326499}"/>
              </a:ext>
            </a:extLst>
          </p:cNvPr>
          <p:cNvGrpSpPr/>
          <p:nvPr/>
        </p:nvGrpSpPr>
        <p:grpSpPr>
          <a:xfrm>
            <a:off x="10391990" y="801638"/>
            <a:ext cx="869459" cy="869459"/>
            <a:chOff x="10241628" y="107328"/>
            <a:chExt cx="942546" cy="942546"/>
          </a:xfrm>
        </p:grpSpPr>
        <p:sp>
          <p:nvSpPr>
            <p:cNvPr id="80" name="Oval 79">
              <a:extLst>
                <a:ext uri="{FF2B5EF4-FFF2-40B4-BE49-F238E27FC236}">
                  <a16:creationId xmlns:a16="http://schemas.microsoft.com/office/drawing/2014/main" id="{96095CF9-E70B-28C2-8B41-4A8EC3A66516}"/>
                </a:ext>
              </a:extLst>
            </p:cNvPr>
            <p:cNvSpPr/>
            <p:nvPr/>
          </p:nvSpPr>
          <p:spPr>
            <a:xfrm>
              <a:off x="10241628" y="107328"/>
              <a:ext cx="942546" cy="9425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Oval 75">
              <a:extLst>
                <a:ext uri="{FF2B5EF4-FFF2-40B4-BE49-F238E27FC236}">
                  <a16:creationId xmlns:a16="http://schemas.microsoft.com/office/drawing/2014/main" id="{EF8D6874-5AAA-6CBF-41FB-058B021CD7DE}"/>
                </a:ext>
              </a:extLst>
            </p:cNvPr>
            <p:cNvSpPr/>
            <p:nvPr/>
          </p:nvSpPr>
          <p:spPr>
            <a:xfrm>
              <a:off x="10316132" y="170904"/>
              <a:ext cx="801858" cy="80185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7" name="Oval 76">
              <a:extLst>
                <a:ext uri="{FF2B5EF4-FFF2-40B4-BE49-F238E27FC236}">
                  <a16:creationId xmlns:a16="http://schemas.microsoft.com/office/drawing/2014/main" id="{4015BDFA-799C-B789-5F3C-4851D3E3419D}"/>
                </a:ext>
              </a:extLst>
            </p:cNvPr>
            <p:cNvSpPr/>
            <p:nvPr/>
          </p:nvSpPr>
          <p:spPr>
            <a:xfrm>
              <a:off x="10398263" y="263963"/>
              <a:ext cx="629276" cy="6292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Oval 77">
              <a:extLst>
                <a:ext uri="{FF2B5EF4-FFF2-40B4-BE49-F238E27FC236}">
                  <a16:creationId xmlns:a16="http://schemas.microsoft.com/office/drawing/2014/main" id="{7768C536-28B4-10E2-F222-A24804A1E10B}"/>
                </a:ext>
              </a:extLst>
            </p:cNvPr>
            <p:cNvSpPr/>
            <p:nvPr/>
          </p:nvSpPr>
          <p:spPr>
            <a:xfrm>
              <a:off x="10482069" y="347769"/>
              <a:ext cx="461665" cy="4616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9" name="Oval 78">
              <a:extLst>
                <a:ext uri="{FF2B5EF4-FFF2-40B4-BE49-F238E27FC236}">
                  <a16:creationId xmlns:a16="http://schemas.microsoft.com/office/drawing/2014/main" id="{693532DF-4448-DBA6-BF6B-5CE26485FB43}"/>
                </a:ext>
              </a:extLst>
            </p:cNvPr>
            <p:cNvSpPr/>
            <p:nvPr/>
          </p:nvSpPr>
          <p:spPr>
            <a:xfrm>
              <a:off x="10577003" y="442703"/>
              <a:ext cx="271796" cy="27179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3907342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computer&#10;&#10;Description automatically generated">
            <a:hlinkClick r:id="rId3"/>
            <a:extLst>
              <a:ext uri="{FF2B5EF4-FFF2-40B4-BE49-F238E27FC236}">
                <a16:creationId xmlns:a16="http://schemas.microsoft.com/office/drawing/2014/main" id="{AC8A2500-CBF6-48EE-14D2-2028FB85017A}"/>
              </a:ext>
            </a:extLst>
          </p:cNvPr>
          <p:cNvPicPr>
            <a:picLocks noChangeAspect="1"/>
          </p:cNvPicPr>
          <p:nvPr/>
        </p:nvPicPr>
        <p:blipFill>
          <a:blip r:embed="rId4"/>
          <a:srcRect b="900"/>
          <a:stretch/>
        </p:blipFill>
        <p:spPr>
          <a:xfrm>
            <a:off x="20" y="1282"/>
            <a:ext cx="12191980" cy="6856718"/>
          </a:xfrm>
          <a:prstGeom prst="rect">
            <a:avLst/>
          </a:prstGeom>
        </p:spPr>
      </p:pic>
    </p:spTree>
    <p:extLst>
      <p:ext uri="{BB962C8B-B14F-4D97-AF65-F5344CB8AC3E}">
        <p14:creationId xmlns:p14="http://schemas.microsoft.com/office/powerpoint/2010/main" val="36441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screenshot of a computer&#10;&#10;Description automatically generated">
            <a:hlinkClick r:id="rId3"/>
            <a:extLst>
              <a:ext uri="{FF2B5EF4-FFF2-40B4-BE49-F238E27FC236}">
                <a16:creationId xmlns:a16="http://schemas.microsoft.com/office/drawing/2014/main" id="{42F5249B-9438-3759-81C5-21C4B831A7B5}"/>
              </a:ext>
            </a:extLst>
          </p:cNvPr>
          <p:cNvPicPr>
            <a:picLocks noChangeAspect="1"/>
          </p:cNvPicPr>
          <p:nvPr/>
        </p:nvPicPr>
        <p:blipFill>
          <a:blip r:embed="rId4"/>
          <a:srcRect t="21027" r="-2" b="3368"/>
          <a:stretch/>
        </p:blipFill>
        <p:spPr>
          <a:xfrm>
            <a:off x="4493436" y="243"/>
            <a:ext cx="7698564" cy="3346705"/>
          </a:xfrm>
          <a:custGeom>
            <a:avLst/>
            <a:gdLst/>
            <a:ahLst/>
            <a:cxnLst/>
            <a:rect l="l" t="t" r="r" b="b"/>
            <a:pathLst>
              <a:path w="7698564" h="3346705">
                <a:moveTo>
                  <a:pt x="1549963" y="0"/>
                </a:moveTo>
                <a:lnTo>
                  <a:pt x="1555540" y="0"/>
                </a:lnTo>
                <a:lnTo>
                  <a:pt x="2621768" y="0"/>
                </a:lnTo>
                <a:lnTo>
                  <a:pt x="6451640" y="0"/>
                </a:lnTo>
                <a:lnTo>
                  <a:pt x="6451640" y="479"/>
                </a:lnTo>
                <a:lnTo>
                  <a:pt x="7698564" y="479"/>
                </a:lnTo>
                <a:lnTo>
                  <a:pt x="7698564" y="3346705"/>
                </a:lnTo>
                <a:lnTo>
                  <a:pt x="0" y="3346705"/>
                </a:lnTo>
                <a:close/>
              </a:path>
            </a:pathLst>
          </a:custGeom>
        </p:spPr>
      </p:pic>
      <p:pic>
        <p:nvPicPr>
          <p:cNvPr id="9" name="Picture 8" descr="A screenshot of a person&#10;&#10;Description automatically generated">
            <a:hlinkClick r:id="rId5"/>
            <a:extLst>
              <a:ext uri="{FF2B5EF4-FFF2-40B4-BE49-F238E27FC236}">
                <a16:creationId xmlns:a16="http://schemas.microsoft.com/office/drawing/2014/main" id="{781EC613-CC74-0590-869C-6CDF184A717D}"/>
              </a:ext>
            </a:extLst>
          </p:cNvPr>
          <p:cNvPicPr>
            <a:picLocks noChangeAspect="1"/>
          </p:cNvPicPr>
          <p:nvPr/>
        </p:nvPicPr>
        <p:blipFill>
          <a:blip r:embed="rId6"/>
          <a:srcRect t="673" r="-3" b="-3"/>
          <a:stretch/>
        </p:blipFill>
        <p:spPr>
          <a:xfrm>
            <a:off x="20" y="10"/>
            <a:ext cx="5859777" cy="3346695"/>
          </a:xfrm>
          <a:custGeom>
            <a:avLst/>
            <a:gdLst/>
            <a:ahLst/>
            <a:cxnLst/>
            <a:rect l="l" t="t" r="r" b="b"/>
            <a:pathLst>
              <a:path w="5859797" h="3346705">
                <a:moveTo>
                  <a:pt x="0" y="0"/>
                </a:moveTo>
                <a:lnTo>
                  <a:pt x="5859797" y="0"/>
                </a:lnTo>
                <a:lnTo>
                  <a:pt x="4309834" y="3346705"/>
                </a:lnTo>
                <a:lnTo>
                  <a:pt x="4304257" y="3346705"/>
                </a:lnTo>
                <a:lnTo>
                  <a:pt x="3238029" y="3346705"/>
                </a:lnTo>
                <a:lnTo>
                  <a:pt x="0" y="3346705"/>
                </a:lnTo>
                <a:close/>
              </a:path>
            </a:pathLst>
          </a:custGeom>
        </p:spPr>
      </p:pic>
      <p:pic>
        <p:nvPicPr>
          <p:cNvPr id="5" name="Picture 4" descr="A screenshot of a phone&#10;&#10;Description automatically generated">
            <a:hlinkClick r:id="rId7"/>
            <a:extLst>
              <a:ext uri="{FF2B5EF4-FFF2-40B4-BE49-F238E27FC236}">
                <a16:creationId xmlns:a16="http://schemas.microsoft.com/office/drawing/2014/main" id="{8B9468E0-CE91-6CE1-FF6A-058080DB9E84}"/>
              </a:ext>
            </a:extLst>
          </p:cNvPr>
          <p:cNvPicPr>
            <a:picLocks noChangeAspect="1"/>
          </p:cNvPicPr>
          <p:nvPr/>
        </p:nvPicPr>
        <p:blipFill>
          <a:blip r:embed="rId8"/>
          <a:srcRect l="502" r="3" b="3"/>
          <a:stretch/>
        </p:blipFill>
        <p:spPr>
          <a:xfrm>
            <a:off x="6096000" y="3511053"/>
            <a:ext cx="6980573" cy="3999020"/>
          </a:xfrm>
          <a:custGeom>
            <a:avLst/>
            <a:gdLst/>
            <a:ahLst/>
            <a:cxnLst/>
            <a:rect l="l" t="t" r="r" b="b"/>
            <a:pathLst>
              <a:path w="5841911" h="3346705">
                <a:moveTo>
                  <a:pt x="1549963" y="0"/>
                </a:moveTo>
                <a:lnTo>
                  <a:pt x="1555540" y="0"/>
                </a:lnTo>
                <a:lnTo>
                  <a:pt x="2621768" y="0"/>
                </a:lnTo>
                <a:lnTo>
                  <a:pt x="5841911" y="0"/>
                </a:lnTo>
                <a:lnTo>
                  <a:pt x="5841911" y="3346705"/>
                </a:lnTo>
                <a:lnTo>
                  <a:pt x="0" y="3346705"/>
                </a:lnTo>
                <a:close/>
              </a:path>
            </a:pathLst>
          </a:custGeom>
        </p:spPr>
      </p:pic>
      <p:pic>
        <p:nvPicPr>
          <p:cNvPr id="3" name="Picture 2" descr="A black and white screen with white text&#10;&#10;Description automatically generated">
            <a:hlinkClick r:id="rId9"/>
            <a:extLst>
              <a:ext uri="{FF2B5EF4-FFF2-40B4-BE49-F238E27FC236}">
                <a16:creationId xmlns:a16="http://schemas.microsoft.com/office/drawing/2014/main" id="{54A19387-45F7-1734-4A53-73AE8C33BF94}"/>
              </a:ext>
            </a:extLst>
          </p:cNvPr>
          <p:cNvPicPr>
            <a:picLocks noChangeAspect="1"/>
          </p:cNvPicPr>
          <p:nvPr/>
        </p:nvPicPr>
        <p:blipFill>
          <a:blip r:embed="rId10"/>
          <a:srcRect t="698" r="-2" b="23367"/>
          <a:stretch/>
        </p:blipFill>
        <p:spPr>
          <a:xfrm>
            <a:off x="20" y="3511295"/>
            <a:ext cx="7698544" cy="3346705"/>
          </a:xfrm>
          <a:custGeom>
            <a:avLst/>
            <a:gdLst/>
            <a:ahLst/>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p:spPr>
      </p:pic>
    </p:spTree>
    <p:extLst>
      <p:ext uri="{BB962C8B-B14F-4D97-AF65-F5344CB8AC3E}">
        <p14:creationId xmlns:p14="http://schemas.microsoft.com/office/powerpoint/2010/main" val="3074303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graphicFrame>
        <p:nvGraphicFramePr>
          <p:cNvPr id="2" name="Table 0"/>
          <p:cNvGraphicFramePr>
            <a:graphicFrameLocks noGrp="1"/>
          </p:cNvGraphicFramePr>
          <p:nvPr/>
        </p:nvGraphicFramePr>
        <p:xfrm>
          <a:off x="853440" y="3108960"/>
          <a:ext cx="10363200" cy="3145536"/>
        </p:xfrm>
        <a:graphic>
          <a:graphicData uri="http://schemas.openxmlformats.org/drawingml/2006/table">
            <a:tbl>
              <a:tblPr/>
              <a:tblGrid>
                <a:gridCol w="3454400">
                  <a:extLst>
                    <a:ext uri="{9D8B030D-6E8A-4147-A177-3AD203B41FA5}">
                      <a16:colId xmlns:a16="http://schemas.microsoft.com/office/drawing/2014/main" val="20000"/>
                    </a:ext>
                  </a:extLst>
                </a:gridCol>
                <a:gridCol w="3454400">
                  <a:extLst>
                    <a:ext uri="{9D8B030D-6E8A-4147-A177-3AD203B41FA5}">
                      <a16:colId xmlns:a16="http://schemas.microsoft.com/office/drawing/2014/main" val="20001"/>
                    </a:ext>
                  </a:extLst>
                </a:gridCol>
                <a:gridCol w="3454400">
                  <a:extLst>
                    <a:ext uri="{9D8B030D-6E8A-4147-A177-3AD203B41FA5}">
                      <a16:colId xmlns:a16="http://schemas.microsoft.com/office/drawing/2014/main" val="20002"/>
                    </a:ext>
                  </a:extLst>
                </a:gridCol>
              </a:tblGrid>
              <a:tr h="524256">
                <a:tc>
                  <a:txBody>
                    <a:bodyPr/>
                    <a:lstStyle/>
                    <a:p>
                      <a:pPr marL="0" indent="0">
                        <a:buNone/>
                      </a:pPr>
                      <a:r>
                        <a:rPr lang="en-US" sz="1400" b="1" dirty="0">
                          <a:solidFill>
                            <a:srgbClr val="000000"/>
                          </a:solidFill>
                          <a:latin typeface="Open Sans" pitchFamily="34" charset="0"/>
                          <a:ea typeface="Open Sans" pitchFamily="34" charset="-122"/>
                          <a:cs typeface="Open Sans" pitchFamily="34" charset="-120"/>
                        </a:rPr>
                        <a:t>TECHNOLOGY</a:t>
                      </a:r>
                      <a:endParaRPr lang="en-US" sz="1400" dirty="0">
                        <a:latin typeface="Open Sans" charset="0"/>
                        <a:ea typeface="Open Sans" charset="0"/>
                        <a:cs typeface="Open Sans" charset="0"/>
                      </a:endParaRPr>
                    </a:p>
                  </a:txBody>
                  <a:tcPr marL="73152" marR="73152" marT="73152" marB="73152" anchor="ctr">
                    <a:lnL w="0" cap="flat" cmpd="sng" algn="ctr">
                      <a:solidFill>
                        <a:srgbClr val="66666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0" cap="flat" cmpd="sng" algn="ctr">
                      <a:solidFill>
                        <a:srgbClr val="66666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b="1" dirty="0">
                          <a:solidFill>
                            <a:srgbClr val="000000"/>
                          </a:solidFill>
                          <a:latin typeface="Open Sans" pitchFamily="34" charset="0"/>
                          <a:ea typeface="Open Sans" pitchFamily="34" charset="-122"/>
                          <a:cs typeface="Open Sans" pitchFamily="34" charset="-120"/>
                        </a:rPr>
                        <a:t>PURPOSE</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0" cap="flat" cmpd="sng" algn="ctr">
                      <a:solidFill>
                        <a:srgbClr val="66666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b="1" dirty="0">
                          <a:solidFill>
                            <a:srgbClr val="000000"/>
                          </a:solidFill>
                          <a:latin typeface="Open Sans" pitchFamily="34" charset="0"/>
                          <a:ea typeface="Open Sans" pitchFamily="34" charset="-122"/>
                          <a:cs typeface="Open Sans" pitchFamily="34" charset="-120"/>
                        </a:rPr>
                        <a:t>YEAR INTRODUCED</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0" cap="flat" cmpd="sng" algn="ctr">
                      <a:solidFill>
                        <a:srgbClr val="666666"/>
                      </a:solidFill>
                      <a:prstDash val="sysDash"/>
                      <a:round/>
                      <a:headEnd type="none" w="med" len="med"/>
                      <a:tailEnd type="none" w="med" len="med"/>
                    </a:lnR>
                    <a:lnT w="0" cap="flat" cmpd="sng" algn="ctr">
                      <a:solidFill>
                        <a:srgbClr val="66666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extLst>
                  <a:ext uri="{0D108BD9-81ED-4DB2-BD59-A6C34878D82A}">
                    <a16:rowId xmlns:a16="http://schemas.microsoft.com/office/drawing/2014/main" val="10000"/>
                  </a:ext>
                </a:extLst>
              </a:tr>
              <a:tr h="524256">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HTML</a:t>
                      </a:r>
                      <a:endParaRPr lang="en-US" sz="1400" dirty="0">
                        <a:latin typeface="Open Sans" charset="0"/>
                        <a:ea typeface="Open Sans" charset="0"/>
                        <a:cs typeface="Open Sans" charset="0"/>
                      </a:endParaRPr>
                    </a:p>
                  </a:txBody>
                  <a:tcPr marL="73152" marR="73152" marT="73152" marB="73152" anchor="ctr">
                    <a:lnL w="0" cap="flat" cmpd="sng" algn="ctr">
                      <a:solidFill>
                        <a:srgbClr val="66666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Structure of web pages</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1991</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0" cap="flat" cmpd="sng" algn="ctr">
                      <a:solidFill>
                        <a:srgbClr val="66666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extLst>
                  <a:ext uri="{0D108BD9-81ED-4DB2-BD59-A6C34878D82A}">
                    <a16:rowId xmlns:a16="http://schemas.microsoft.com/office/drawing/2014/main" val="10001"/>
                  </a:ext>
                </a:extLst>
              </a:tr>
              <a:tr h="524256">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CSS</a:t>
                      </a:r>
                      <a:endParaRPr lang="en-US" sz="1400" dirty="0">
                        <a:latin typeface="Open Sans" charset="0"/>
                        <a:ea typeface="Open Sans" charset="0"/>
                        <a:cs typeface="Open Sans" charset="0"/>
                      </a:endParaRPr>
                    </a:p>
                  </a:txBody>
                  <a:tcPr marL="73152" marR="73152" marT="73152" marB="73152" anchor="ctr">
                    <a:lnL w="0" cap="flat" cmpd="sng" algn="ctr">
                      <a:solidFill>
                        <a:srgbClr val="66666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Styling and layout</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1994</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0" cap="flat" cmpd="sng" algn="ctr">
                      <a:solidFill>
                        <a:srgbClr val="66666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extLst>
                  <a:ext uri="{0D108BD9-81ED-4DB2-BD59-A6C34878D82A}">
                    <a16:rowId xmlns:a16="http://schemas.microsoft.com/office/drawing/2014/main" val="10002"/>
                  </a:ext>
                </a:extLst>
              </a:tr>
              <a:tr h="524256">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JavaScript</a:t>
                      </a:r>
                      <a:endParaRPr lang="en-US" sz="1400" dirty="0">
                        <a:latin typeface="Open Sans" charset="0"/>
                        <a:ea typeface="Open Sans" charset="0"/>
                        <a:cs typeface="Open Sans" charset="0"/>
                      </a:endParaRPr>
                    </a:p>
                  </a:txBody>
                  <a:tcPr marL="73152" marR="73152" marT="73152" marB="73152" anchor="ctr">
                    <a:lnL w="0" cap="flat" cmpd="sng" algn="ctr">
                      <a:solidFill>
                        <a:srgbClr val="66666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Client-side interactions</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1995</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0" cap="flat" cmpd="sng" algn="ctr">
                      <a:solidFill>
                        <a:srgbClr val="66666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extLst>
                  <a:ext uri="{0D108BD9-81ED-4DB2-BD59-A6C34878D82A}">
                    <a16:rowId xmlns:a16="http://schemas.microsoft.com/office/drawing/2014/main" val="10003"/>
                  </a:ext>
                </a:extLst>
              </a:tr>
              <a:tr h="524256">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React</a:t>
                      </a:r>
                      <a:endParaRPr lang="en-US" sz="1400" dirty="0">
                        <a:latin typeface="Open Sans" charset="0"/>
                        <a:ea typeface="Open Sans" charset="0"/>
                        <a:cs typeface="Open Sans" charset="0"/>
                      </a:endParaRPr>
                    </a:p>
                  </a:txBody>
                  <a:tcPr marL="73152" marR="73152" marT="73152" marB="73152" anchor="ctr">
                    <a:lnL w="0" cap="flat" cmpd="sng" algn="ctr">
                      <a:solidFill>
                        <a:srgbClr val="66666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Component-based architecture</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2013</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0" cap="flat" cmpd="sng" algn="ctr">
                      <a:solidFill>
                        <a:srgbClr val="66666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12700" cap="flat" cmpd="sng" algn="ctr">
                      <a:solidFill>
                        <a:srgbClr val="A6A6A6"/>
                      </a:solidFill>
                      <a:prstDash val="sysDash"/>
                      <a:round/>
                      <a:headEnd type="none" w="med" len="med"/>
                      <a:tailEnd type="none" w="med" len="med"/>
                    </a:lnB>
                    <a:solidFill>
                      <a:srgbClr val="BFBFBF">
                        <a:alpha val="0"/>
                      </a:srgbClr>
                    </a:solidFill>
                  </a:tcPr>
                </a:tc>
                <a:extLst>
                  <a:ext uri="{0D108BD9-81ED-4DB2-BD59-A6C34878D82A}">
                    <a16:rowId xmlns:a16="http://schemas.microsoft.com/office/drawing/2014/main" val="10004"/>
                  </a:ext>
                </a:extLst>
              </a:tr>
              <a:tr h="524256">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Tailwind CSS</a:t>
                      </a:r>
                      <a:endParaRPr lang="en-US" sz="1400" dirty="0">
                        <a:latin typeface="Open Sans" charset="0"/>
                        <a:ea typeface="Open Sans" charset="0"/>
                        <a:cs typeface="Open Sans" charset="0"/>
                      </a:endParaRPr>
                    </a:p>
                  </a:txBody>
                  <a:tcPr marL="73152" marR="73152" marT="73152" marB="73152" anchor="ctr">
                    <a:lnL w="0" cap="flat" cmpd="sng" algn="ctr">
                      <a:solidFill>
                        <a:srgbClr val="66666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0" cap="flat" cmpd="sng" algn="ctr">
                      <a:solidFill>
                        <a:srgbClr val="66666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Utility-first styling</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12700" cap="flat" cmpd="sng" algn="ctr">
                      <a:solidFill>
                        <a:srgbClr val="A6A6A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0" cap="flat" cmpd="sng" algn="ctr">
                      <a:solidFill>
                        <a:srgbClr val="666666"/>
                      </a:solidFill>
                      <a:prstDash val="sysDash"/>
                      <a:round/>
                      <a:headEnd type="none" w="med" len="med"/>
                      <a:tailEnd type="none" w="med" len="med"/>
                    </a:lnB>
                    <a:solidFill>
                      <a:srgbClr val="BFBFBF">
                        <a:alpha val="0"/>
                      </a:srgbClr>
                    </a:solidFill>
                  </a:tcPr>
                </a:tc>
                <a:tc>
                  <a:txBody>
                    <a:bodyPr/>
                    <a:lstStyle/>
                    <a:p>
                      <a:pPr marL="0" indent="0">
                        <a:buNone/>
                      </a:pPr>
                      <a:r>
                        <a:rPr lang="en-US" sz="1400" dirty="0">
                          <a:solidFill>
                            <a:srgbClr val="000000"/>
                          </a:solidFill>
                          <a:latin typeface="Open Sans" pitchFamily="34" charset="0"/>
                          <a:ea typeface="Open Sans" pitchFamily="34" charset="-122"/>
                          <a:cs typeface="Open Sans" pitchFamily="34" charset="-120"/>
                        </a:rPr>
                        <a:t>2017</a:t>
                      </a:r>
                      <a:endParaRPr lang="en-US" sz="1400" dirty="0">
                        <a:latin typeface="Open Sans" charset="0"/>
                        <a:ea typeface="Open Sans" charset="0"/>
                        <a:cs typeface="Open Sans" charset="0"/>
                      </a:endParaRPr>
                    </a:p>
                  </a:txBody>
                  <a:tcPr marL="73152" marR="73152" marT="73152" marB="73152" anchor="ctr">
                    <a:lnL w="12700" cap="flat" cmpd="sng" algn="ctr">
                      <a:solidFill>
                        <a:srgbClr val="A6A6A6"/>
                      </a:solidFill>
                      <a:prstDash val="sysDash"/>
                      <a:round/>
                      <a:headEnd type="none" w="med" len="med"/>
                      <a:tailEnd type="none" w="med" len="med"/>
                    </a:lnL>
                    <a:lnR w="0" cap="flat" cmpd="sng" algn="ctr">
                      <a:solidFill>
                        <a:srgbClr val="666666"/>
                      </a:solidFill>
                      <a:prstDash val="sysDash"/>
                      <a:round/>
                      <a:headEnd type="none" w="med" len="med"/>
                      <a:tailEnd type="none" w="med" len="med"/>
                    </a:lnR>
                    <a:lnT w="12700" cap="flat" cmpd="sng" algn="ctr">
                      <a:solidFill>
                        <a:srgbClr val="A6A6A6"/>
                      </a:solidFill>
                      <a:prstDash val="sysDash"/>
                      <a:round/>
                      <a:headEnd type="none" w="med" len="med"/>
                      <a:tailEnd type="none" w="med" len="med"/>
                    </a:lnT>
                    <a:lnB w="0" cap="flat" cmpd="sng" algn="ctr">
                      <a:solidFill>
                        <a:srgbClr val="666666"/>
                      </a:solidFill>
                      <a:prstDash val="sysDash"/>
                      <a:round/>
                      <a:headEnd type="none" w="med" len="med"/>
                      <a:tailEnd type="none" w="med" len="med"/>
                    </a:lnB>
                    <a:solidFill>
                      <a:srgbClr val="BFBFBF">
                        <a:alpha val="0"/>
                      </a:srgbClr>
                    </a:solidFill>
                  </a:tcPr>
                </a:tc>
                <a:extLst>
                  <a:ext uri="{0D108BD9-81ED-4DB2-BD59-A6C34878D82A}">
                    <a16:rowId xmlns:a16="http://schemas.microsoft.com/office/drawing/2014/main" val="10005"/>
                  </a:ext>
                </a:extLst>
              </a:tr>
            </a:tbl>
          </a:graphicData>
        </a:graphic>
      </p:graphicFrame>
      <p:sp>
        <p:nvSpPr>
          <p:cNvPr id="3" name="Text 0"/>
          <p:cNvSpPr/>
          <p:nvPr/>
        </p:nvSpPr>
        <p:spPr>
          <a:xfrm>
            <a:off x="546100" y="711200"/>
            <a:ext cx="10439400" cy="1320800"/>
          </a:xfrm>
          <a:prstGeom prst="rect">
            <a:avLst/>
          </a:prstGeom>
          <a:noFill/>
          <a:ln/>
        </p:spPr>
        <p:txBody>
          <a:bodyPr wrap="square" rtlCol="0" anchor="t" anchorCtr="0"/>
          <a:lstStyle>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indent="0">
              <a:buNone/>
            </a:pPr>
            <a:r>
              <a:rPr lang="en-US" sz="4800">
                <a:latin typeface="Montserrat ExtraBold"/>
                <a:cs typeface="Montserrat ExtraBold"/>
              </a:rPr>
              <a:t>Key Technologies</a:t>
            </a:r>
            <a:endParaRPr lang="en-US" sz="4800" dirty="0">
              <a:latin typeface="Montserrat ExtraBold"/>
              <a:cs typeface="Montserrat ExtraBold"/>
            </a:endParaRPr>
          </a:p>
        </p:txBody>
      </p:sp>
      <p:sp>
        <p:nvSpPr>
          <p:cNvPr id="4" name="Shape 1"/>
          <p:cNvSpPr/>
          <p:nvPr/>
        </p:nvSpPr>
        <p:spPr>
          <a:xfrm>
            <a:off x="1219200" y="1219200"/>
            <a:ext cx="1219200" cy="1219200"/>
          </a:xfrm>
          <a:prstGeom prst="line">
            <a:avLst/>
          </a:prstGeom>
          <a:noFill/>
          <a:ln/>
        </p:spPr>
        <p:txBody>
          <a:bodyPr/>
          <a:lstStyle/>
          <a:p>
            <a:endParaRPr lang="en-US"/>
          </a:p>
        </p:txBody>
      </p:sp>
      <p:sp>
        <p:nvSpPr>
          <p:cNvPr id="5" name="Text 2"/>
          <p:cNvSpPr/>
          <p:nvPr/>
        </p:nvSpPr>
        <p:spPr>
          <a:xfrm>
            <a:off x="685800" y="2032000"/>
            <a:ext cx="6032500" cy="787400"/>
          </a:xfrm>
          <a:prstGeom prst="rect">
            <a:avLst/>
          </a:prstGeom>
          <a:noFill/>
          <a:ln/>
        </p:spPr>
        <p:txBody>
          <a:bodyPr wrap="square" rtlCol="0" anchor="ctr"/>
          <a:lstStyle>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indent="0">
              <a:buNone/>
            </a:pPr>
            <a:r>
              <a:rPr lang="en-US" sz="1400">
                <a:latin typeface="Open Sans"/>
                <a:ea typeface="Open Sans"/>
                <a:cs typeface="Open Sans"/>
              </a:rPr>
              <a:t>These technologies form the backbone of front-end development, each serving a distinct role. Understanding these is vital for any developer.</a:t>
            </a:r>
            <a:endParaRPr lang="en-US" sz="1400" dirty="0">
              <a:latin typeface="Open Sans"/>
              <a:ea typeface="Open Sans"/>
              <a:cs typeface="Open Sans"/>
            </a:endParaRPr>
          </a:p>
        </p:txBody>
      </p:sp>
    </p:spTree>
    <p:extLst>
      <p:ext uri="{BB962C8B-B14F-4D97-AF65-F5344CB8AC3E}">
        <p14:creationId xmlns:p14="http://schemas.microsoft.com/office/powerpoint/2010/main" val="3982741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8439A-4CC2-69FC-BFD1-D098A56A1AF0}"/>
              </a:ext>
            </a:extLst>
          </p:cNvPr>
          <p:cNvSpPr>
            <a:spLocks noGrp="1"/>
          </p:cNvSpPr>
          <p:nvPr>
            <p:ph type="title"/>
          </p:nvPr>
        </p:nvSpPr>
        <p:spPr/>
        <p:txBody>
          <a:bodyPr/>
          <a:lstStyle/>
          <a:p>
            <a:r>
              <a:rPr lang="en-US"/>
              <a:t>No-Code Tools</a:t>
            </a:r>
          </a:p>
        </p:txBody>
      </p:sp>
      <p:sp>
        <p:nvSpPr>
          <p:cNvPr id="3" name="Text Placeholder 2">
            <a:extLst>
              <a:ext uri="{FF2B5EF4-FFF2-40B4-BE49-F238E27FC236}">
                <a16:creationId xmlns:a16="http://schemas.microsoft.com/office/drawing/2014/main" id="{3094A8EA-AAA8-CBC6-EE91-AB59F04F8F07}"/>
              </a:ext>
            </a:extLst>
          </p:cNvPr>
          <p:cNvSpPr>
            <a:spLocks noGrp="1"/>
          </p:cNvSpPr>
          <p:nvPr>
            <p:ph type="body" sz="quarter" idx="12"/>
          </p:nvPr>
        </p:nvSpPr>
        <p:spPr/>
        <p:txBody>
          <a:bodyPr/>
          <a:lstStyle/>
          <a:p>
            <a:r>
              <a:rPr lang="en-US"/>
              <a:t>WORDPRESS</a:t>
            </a:r>
          </a:p>
        </p:txBody>
      </p:sp>
      <p:sp>
        <p:nvSpPr>
          <p:cNvPr id="4" name="Text Placeholder 3">
            <a:extLst>
              <a:ext uri="{FF2B5EF4-FFF2-40B4-BE49-F238E27FC236}">
                <a16:creationId xmlns:a16="http://schemas.microsoft.com/office/drawing/2014/main" id="{0919410E-6EAD-1250-2267-CD1300DF1E64}"/>
              </a:ext>
            </a:extLst>
          </p:cNvPr>
          <p:cNvSpPr>
            <a:spLocks noGrp="1"/>
          </p:cNvSpPr>
          <p:nvPr>
            <p:ph type="body" sz="quarter" idx="15"/>
          </p:nvPr>
        </p:nvSpPr>
        <p:spPr/>
        <p:txBody>
          <a:bodyPr/>
          <a:lstStyle/>
          <a:p>
            <a:r>
              <a:rPr lang="en-US"/>
              <a:t>A popular CMS enabling easy website creation, suitable for blogs and small business sites.</a:t>
            </a:r>
          </a:p>
        </p:txBody>
      </p:sp>
      <p:sp>
        <p:nvSpPr>
          <p:cNvPr id="5" name="Text Placeholder 4">
            <a:extLst>
              <a:ext uri="{FF2B5EF4-FFF2-40B4-BE49-F238E27FC236}">
                <a16:creationId xmlns:a16="http://schemas.microsoft.com/office/drawing/2014/main" id="{85938D1E-CCE4-4131-EFE6-36E6A871C6FC}"/>
              </a:ext>
            </a:extLst>
          </p:cNvPr>
          <p:cNvSpPr>
            <a:spLocks noGrp="1"/>
          </p:cNvSpPr>
          <p:nvPr>
            <p:ph type="body" sz="quarter" idx="16"/>
          </p:nvPr>
        </p:nvSpPr>
        <p:spPr/>
        <p:txBody>
          <a:bodyPr/>
          <a:lstStyle/>
          <a:p>
            <a:r>
              <a:rPr lang="en-US"/>
              <a:t>WIX</a:t>
            </a:r>
          </a:p>
        </p:txBody>
      </p:sp>
      <p:sp>
        <p:nvSpPr>
          <p:cNvPr id="6" name="Text Placeholder 5">
            <a:extLst>
              <a:ext uri="{FF2B5EF4-FFF2-40B4-BE49-F238E27FC236}">
                <a16:creationId xmlns:a16="http://schemas.microsoft.com/office/drawing/2014/main" id="{0F4765F7-40B8-9E8D-83E0-C585F6212BF5}"/>
              </a:ext>
            </a:extLst>
          </p:cNvPr>
          <p:cNvSpPr>
            <a:spLocks noGrp="1"/>
          </p:cNvSpPr>
          <p:nvPr>
            <p:ph type="body" sz="quarter" idx="17"/>
          </p:nvPr>
        </p:nvSpPr>
        <p:spPr/>
        <p:txBody>
          <a:bodyPr/>
          <a:lstStyle/>
          <a:p>
            <a:r>
              <a:rPr lang="en-US"/>
              <a:t>Provides drag-and-drop functionality for building sites without coding knowledge.</a:t>
            </a:r>
          </a:p>
        </p:txBody>
      </p:sp>
      <p:sp>
        <p:nvSpPr>
          <p:cNvPr id="7" name="Text Placeholder 6">
            <a:extLst>
              <a:ext uri="{FF2B5EF4-FFF2-40B4-BE49-F238E27FC236}">
                <a16:creationId xmlns:a16="http://schemas.microsoft.com/office/drawing/2014/main" id="{176291E2-A767-4093-C6C8-AE77DA2F03DB}"/>
              </a:ext>
            </a:extLst>
          </p:cNvPr>
          <p:cNvSpPr>
            <a:spLocks noGrp="1"/>
          </p:cNvSpPr>
          <p:nvPr>
            <p:ph type="body" sz="quarter" idx="18"/>
          </p:nvPr>
        </p:nvSpPr>
        <p:spPr/>
        <p:txBody>
          <a:bodyPr/>
          <a:lstStyle/>
          <a:p>
            <a:r>
              <a:rPr lang="en-US"/>
              <a:t>BUBBLE.IO</a:t>
            </a:r>
          </a:p>
        </p:txBody>
      </p:sp>
      <p:sp>
        <p:nvSpPr>
          <p:cNvPr id="8" name="Text Placeholder 7">
            <a:extLst>
              <a:ext uri="{FF2B5EF4-FFF2-40B4-BE49-F238E27FC236}">
                <a16:creationId xmlns:a16="http://schemas.microsoft.com/office/drawing/2014/main" id="{057B27F3-14AA-00BD-F53A-2BFB27A8279B}"/>
              </a:ext>
            </a:extLst>
          </p:cNvPr>
          <p:cNvSpPr>
            <a:spLocks noGrp="1"/>
          </p:cNvSpPr>
          <p:nvPr>
            <p:ph type="body" sz="quarter" idx="19"/>
          </p:nvPr>
        </p:nvSpPr>
        <p:spPr/>
        <p:txBody>
          <a:bodyPr/>
          <a:lstStyle/>
          <a:p>
            <a:r>
              <a:rPr lang="en-US"/>
              <a:t>A powerful no-code platform for developing complex web applications with visual programming.</a:t>
            </a:r>
          </a:p>
        </p:txBody>
      </p:sp>
    </p:spTree>
    <p:extLst>
      <p:ext uri="{BB962C8B-B14F-4D97-AF65-F5344CB8AC3E}">
        <p14:creationId xmlns:p14="http://schemas.microsoft.com/office/powerpoint/2010/main" val="15559582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5F7E6-054D-6441-9212-A793D4EA0B65}"/>
              </a:ext>
            </a:extLst>
          </p:cNvPr>
          <p:cNvSpPr>
            <a:spLocks noGrp="1"/>
          </p:cNvSpPr>
          <p:nvPr>
            <p:ph type="title"/>
          </p:nvPr>
        </p:nvSpPr>
        <p:spPr>
          <a:xfrm>
            <a:off x="460923" y="629586"/>
            <a:ext cx="1727641" cy="850692"/>
          </a:xfrm>
        </p:spPr>
        <p:txBody>
          <a:bodyPr/>
          <a:lstStyle/>
          <a:p>
            <a:r>
              <a:rPr lang="en-US" u="sng" dirty="0">
                <a:solidFill>
                  <a:schemeClr val="tx1"/>
                </a:solidFill>
                <a:hlinkClick r:id="rId2">
                  <a:extLst>
                    <a:ext uri="{A12FA001-AC4F-418D-AE19-62706E023703}">
                      <ahyp:hlinkClr xmlns:ahyp="http://schemas.microsoft.com/office/drawing/2018/hyperlinkcolor" val="tx"/>
                    </a:ext>
                  </a:extLst>
                </a:hlinkClick>
              </a:rPr>
              <a:t>WIX</a:t>
            </a:r>
            <a:endParaRPr lang="en-US" u="sng" dirty="0">
              <a:solidFill>
                <a:schemeClr val="tx1"/>
              </a:solidFill>
            </a:endParaRPr>
          </a:p>
        </p:txBody>
      </p:sp>
      <p:pic>
        <p:nvPicPr>
          <p:cNvPr id="8" name="Picture 7" descr="A screenshot of a website&#10;&#10;Description automatically generated">
            <a:extLst>
              <a:ext uri="{FF2B5EF4-FFF2-40B4-BE49-F238E27FC236}">
                <a16:creationId xmlns:a16="http://schemas.microsoft.com/office/drawing/2014/main" id="{8DE12528-76E9-C75D-2EF3-7F2E90AB06C1}"/>
              </a:ext>
            </a:extLst>
          </p:cNvPr>
          <p:cNvPicPr>
            <a:picLocks noChangeAspect="1"/>
          </p:cNvPicPr>
          <p:nvPr/>
        </p:nvPicPr>
        <p:blipFill>
          <a:blip r:embed="rId3"/>
          <a:stretch>
            <a:fillRect/>
          </a:stretch>
        </p:blipFill>
        <p:spPr>
          <a:xfrm>
            <a:off x="3826214" y="194625"/>
            <a:ext cx="6645689" cy="4382562"/>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B78A1EF5-AE5C-914D-133F-C5CB451D62A0}"/>
              </a:ext>
            </a:extLst>
          </p:cNvPr>
          <p:cNvPicPr>
            <a:picLocks noChangeAspect="1"/>
          </p:cNvPicPr>
          <p:nvPr/>
        </p:nvPicPr>
        <p:blipFill>
          <a:blip r:embed="rId4"/>
          <a:stretch>
            <a:fillRect/>
          </a:stretch>
        </p:blipFill>
        <p:spPr>
          <a:xfrm>
            <a:off x="162009" y="2385906"/>
            <a:ext cx="5664168" cy="4077180"/>
          </a:xfrm>
          <a:prstGeom prst="rect">
            <a:avLst/>
          </a:prstGeom>
        </p:spPr>
      </p:pic>
      <p:pic>
        <p:nvPicPr>
          <p:cNvPr id="18" name="Picture 17" descr="A screenshot of a website&#10;&#10;Description automatically generated">
            <a:extLst>
              <a:ext uri="{FF2B5EF4-FFF2-40B4-BE49-F238E27FC236}">
                <a16:creationId xmlns:a16="http://schemas.microsoft.com/office/drawing/2014/main" id="{299A1130-6A4D-39B3-732B-0D9732614B3E}"/>
              </a:ext>
            </a:extLst>
          </p:cNvPr>
          <p:cNvPicPr>
            <a:picLocks noChangeAspect="1"/>
          </p:cNvPicPr>
          <p:nvPr/>
        </p:nvPicPr>
        <p:blipFill>
          <a:blip r:embed="rId5"/>
          <a:stretch>
            <a:fillRect/>
          </a:stretch>
        </p:blipFill>
        <p:spPr>
          <a:xfrm>
            <a:off x="7149058" y="3230265"/>
            <a:ext cx="4687777" cy="2693844"/>
          </a:xfrm>
          <a:prstGeom prst="rect">
            <a:avLst/>
          </a:prstGeom>
        </p:spPr>
      </p:pic>
    </p:spTree>
    <p:extLst>
      <p:ext uri="{BB962C8B-B14F-4D97-AF65-F5344CB8AC3E}">
        <p14:creationId xmlns:p14="http://schemas.microsoft.com/office/powerpoint/2010/main" val="41733152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A2E98CCB-5705-0AC3-A156-0081A59BE5CF}"/>
              </a:ext>
            </a:extLst>
          </p:cNvPr>
          <p:cNvSpPr>
            <a:spLocks noGrp="1"/>
          </p:cNvSpPr>
          <p:nvPr>
            <p:ph type="title" idx="4294967295"/>
          </p:nvPr>
        </p:nvSpPr>
        <p:spPr>
          <a:xfrm>
            <a:off x="1198181" y="560881"/>
            <a:ext cx="9795638" cy="1114380"/>
          </a:xfrm>
        </p:spPr>
        <p:txBody>
          <a:bodyPr vert="horz" lIns="91440" tIns="45720" rIns="91440" bIns="45720" rtlCol="0" anchor="b">
            <a:normAutofit/>
          </a:bodyPr>
          <a:lstStyle/>
          <a:p>
            <a:pPr algn="ctr" defTabSz="914400"/>
            <a:r>
              <a:rPr lang="en-US" sz="5200">
                <a:solidFill>
                  <a:schemeClr val="tx1"/>
                </a:solidFill>
                <a:hlinkClick r:id="rId2">
                  <a:extLst>
                    <a:ext uri="{A12FA001-AC4F-418D-AE19-62706E023703}">
                      <ahyp:hlinkClr xmlns:ahyp="http://schemas.microsoft.com/office/drawing/2018/hyperlinkcolor" val="tx"/>
                    </a:ext>
                  </a:extLst>
                </a:hlinkClick>
              </a:rPr>
              <a:t>Bubble.io</a:t>
            </a:r>
          </a:p>
        </p:txBody>
      </p:sp>
      <p:pic>
        <p:nvPicPr>
          <p:cNvPr id="11" name="Picture 10" descr="A screenshot of a computer&#10;&#10;Description automatically generated">
            <a:extLst>
              <a:ext uri="{FF2B5EF4-FFF2-40B4-BE49-F238E27FC236}">
                <a16:creationId xmlns:a16="http://schemas.microsoft.com/office/drawing/2014/main" id="{00C9CECD-4122-C386-7337-69B30762740C}"/>
              </a:ext>
            </a:extLst>
          </p:cNvPr>
          <p:cNvPicPr>
            <a:picLocks noChangeAspect="1"/>
          </p:cNvPicPr>
          <p:nvPr/>
        </p:nvPicPr>
        <p:blipFill>
          <a:blip r:embed="rId3"/>
          <a:stretch>
            <a:fillRect/>
          </a:stretch>
        </p:blipFill>
        <p:spPr>
          <a:xfrm>
            <a:off x="418264" y="2957665"/>
            <a:ext cx="5354201" cy="3346376"/>
          </a:xfrm>
          <a:prstGeom prst="rect">
            <a:avLst/>
          </a:prstGeom>
        </p:spPr>
      </p:pic>
      <p:pic>
        <p:nvPicPr>
          <p:cNvPr id="9" name="Picture 8" descr="A screenshot of a website&#10;&#10;Description automatically generated">
            <a:extLst>
              <a:ext uri="{FF2B5EF4-FFF2-40B4-BE49-F238E27FC236}">
                <a16:creationId xmlns:a16="http://schemas.microsoft.com/office/drawing/2014/main" id="{AE7E69D8-2102-07D2-0E4F-11FC17269232}"/>
              </a:ext>
            </a:extLst>
          </p:cNvPr>
          <p:cNvPicPr>
            <a:picLocks noChangeAspect="1"/>
          </p:cNvPicPr>
          <p:nvPr/>
        </p:nvPicPr>
        <p:blipFill>
          <a:blip r:embed="rId4"/>
          <a:stretch>
            <a:fillRect/>
          </a:stretch>
        </p:blipFill>
        <p:spPr>
          <a:xfrm>
            <a:off x="6182505" y="2962513"/>
            <a:ext cx="5828261" cy="3336679"/>
          </a:xfrm>
          <a:prstGeom prst="rect">
            <a:avLst/>
          </a:prstGeom>
        </p:spPr>
      </p:pic>
    </p:spTree>
    <p:extLst>
      <p:ext uri="{BB962C8B-B14F-4D97-AF65-F5344CB8AC3E}">
        <p14:creationId xmlns:p14="http://schemas.microsoft.com/office/powerpoint/2010/main" val="707172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Mint">
  <a:themeElements>
    <a:clrScheme name="01">
      <a:dk1>
        <a:srgbClr val="000000"/>
      </a:dk1>
      <a:lt1>
        <a:sysClr val="window" lastClr="FFFFFF"/>
      </a:lt1>
      <a:dk2>
        <a:srgbClr val="2D3436"/>
      </a:dk2>
      <a:lt2>
        <a:srgbClr val="DFE6E9"/>
      </a:lt2>
      <a:accent1>
        <a:srgbClr val="55EFC4"/>
      </a:accent1>
      <a:accent2>
        <a:srgbClr val="81ECEC"/>
      </a:accent2>
      <a:accent3>
        <a:srgbClr val="74B9FF"/>
      </a:accent3>
      <a:accent4>
        <a:srgbClr val="A29BFE"/>
      </a:accent4>
      <a:accent5>
        <a:srgbClr val="FAB1A0"/>
      </a:accent5>
      <a:accent6>
        <a:srgbClr val="FF7675"/>
      </a:accent6>
      <a:hlink>
        <a:srgbClr val="0563C1"/>
      </a:hlink>
      <a:folHlink>
        <a:srgbClr val="954F72"/>
      </a:folHlink>
    </a:clrScheme>
    <a:fontScheme name="Montserrat ExtraBold - Open Sans">
      <a:majorFont>
        <a:latin typeface="Montserrat ExtraBold"/>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06FE8BE6-3D85-C74A-BAF8-648F83BD34BC}">
  <we:reference id="wa200005566" version="3.0.0.2" store="en-GB" storeType="OMEX"/>
  <we:alternateReferences>
    <we:reference id="wa200005566" version="3.0.0.2" store="wa200005566"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F66C8CF6-1804-1A4C-BC72-11E23FFEB7BA}">
  <we:reference id="wa200005669" version="2.0.0.0" store="en-GB" storeType="OMEX"/>
  <we:alternateReferences>
    <we:reference id="wa200005669" version="2.0.0.0" store="wa200005669"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4394</TotalTime>
  <Words>1542</Words>
  <Application>Microsoft Macintosh PowerPoint</Application>
  <PresentationFormat>Widescreen</PresentationFormat>
  <Paragraphs>127</Paragraphs>
  <Slides>11</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Arial</vt:lpstr>
      <vt:lpstr>Fira Code</vt:lpstr>
      <vt:lpstr>Montserrat ExtraBold</vt:lpstr>
      <vt:lpstr>Open Sans</vt:lpstr>
      <vt:lpstr>Mint</vt:lpstr>
      <vt:lpstr>Front-End Development Overview</vt:lpstr>
      <vt:lpstr>What is Front-End?</vt:lpstr>
      <vt:lpstr>PowerPoint Presentation</vt:lpstr>
      <vt:lpstr>PowerPoint Presentation</vt:lpstr>
      <vt:lpstr>PowerPoint Presentation</vt:lpstr>
      <vt:lpstr>PowerPoint Presentation</vt:lpstr>
      <vt:lpstr>No-Code Tools</vt:lpstr>
      <vt:lpstr>WIX</vt:lpstr>
      <vt:lpstr>Bubble.io</vt:lpstr>
      <vt:lpstr>AI Impact on Dev</vt:lpstr>
      <vt:lpstr>Summary &amp; Future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Diana Slepikaite</dc:creator>
  <cp:lastModifiedBy>Diana Slepikaite</cp:lastModifiedBy>
  <cp:revision>1</cp:revision>
  <dcterms:created xsi:type="dcterms:W3CDTF">2024-11-19T13:53:25Z</dcterms:created>
  <dcterms:modified xsi:type="dcterms:W3CDTF">2024-11-22T15:07:25Z</dcterms:modified>
</cp:coreProperties>
</file>

<file path=docProps/thumbnail.jpeg>
</file>